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1" r:id="rId3"/>
    <p:sldId id="260" r:id="rId4"/>
    <p:sldId id="261" r:id="rId5"/>
    <p:sldId id="257" r:id="rId6"/>
    <p:sldId id="258" r:id="rId7"/>
    <p:sldId id="259" r:id="rId8"/>
    <p:sldId id="262" r:id="rId9"/>
    <p:sldId id="290" r:id="rId10"/>
    <p:sldId id="292" r:id="rId11"/>
    <p:sldId id="293" r:id="rId12"/>
    <p:sldId id="263" r:id="rId13"/>
    <p:sldId id="294" r:id="rId14"/>
    <p:sldId id="264" r:id="rId15"/>
    <p:sldId id="269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5" r:id="rId24"/>
    <p:sldId id="274" r:id="rId25"/>
    <p:sldId id="273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71844-62D8-8E4A-82A9-53F565147B3E}" type="doc">
      <dgm:prSet loTypeId="urn:microsoft.com/office/officeart/2005/8/layout/hList7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2803F3-C41D-6848-BC7A-DCAFACCACDF6}">
      <dgm:prSet phldrT="[Text]"/>
      <dgm:spPr/>
      <dgm:t>
        <a:bodyPr/>
        <a:lstStyle/>
        <a:p>
          <a:r>
            <a:rPr lang="en-US" smtClean="0"/>
            <a:t>MED</a:t>
          </a:r>
          <a:endParaRPr lang="en-US"/>
        </a:p>
      </dgm:t>
    </dgm:pt>
    <dgm:pt modelId="{3C6E8958-14FB-4F46-AFB8-9D74EEF60F3B}" type="parTrans" cxnId="{C4CC15B1-108E-4542-98B6-313377DD5002}">
      <dgm:prSet/>
      <dgm:spPr/>
      <dgm:t>
        <a:bodyPr/>
        <a:lstStyle/>
        <a:p>
          <a:endParaRPr lang="en-US"/>
        </a:p>
      </dgm:t>
    </dgm:pt>
    <dgm:pt modelId="{D018C433-4D9D-3F4D-81FA-8797938267B6}" type="sibTrans" cxnId="{C4CC15B1-108E-4542-98B6-313377DD5002}">
      <dgm:prSet/>
      <dgm:spPr/>
      <dgm:t>
        <a:bodyPr/>
        <a:lstStyle/>
        <a:p>
          <a:endParaRPr lang="en-US"/>
        </a:p>
      </dgm:t>
    </dgm:pt>
    <dgm:pt modelId="{968FDCB6-B819-744C-8F77-A93FCA9E1D25}">
      <dgm:prSet phldrT="[Text]"/>
      <dgm:spPr/>
      <dgm:t>
        <a:bodyPr/>
        <a:lstStyle/>
        <a:p>
          <a:r>
            <a:rPr lang="en-US" smtClean="0"/>
            <a:t>COG</a:t>
          </a:r>
          <a:endParaRPr lang="en-US"/>
        </a:p>
      </dgm:t>
    </dgm:pt>
    <dgm:pt modelId="{B300231B-5EE3-264D-91EE-D53360946A79}" type="parTrans" cxnId="{F53DC00C-DDED-F246-8641-3337A2F02DB7}">
      <dgm:prSet/>
      <dgm:spPr/>
      <dgm:t>
        <a:bodyPr/>
        <a:lstStyle/>
        <a:p>
          <a:endParaRPr lang="en-US"/>
        </a:p>
      </dgm:t>
    </dgm:pt>
    <dgm:pt modelId="{3952693C-EF88-4947-BD2D-34A773AF11C4}" type="sibTrans" cxnId="{F53DC00C-DDED-F246-8641-3337A2F02DB7}">
      <dgm:prSet/>
      <dgm:spPr/>
      <dgm:t>
        <a:bodyPr/>
        <a:lstStyle/>
        <a:p>
          <a:endParaRPr lang="en-US"/>
        </a:p>
      </dgm:t>
    </dgm:pt>
    <dgm:pt modelId="{686FAA52-0649-0246-A7DF-5F76E583DEDB}">
      <dgm:prSet phldrT="[Text]"/>
      <dgm:spPr/>
      <dgm:t>
        <a:bodyPr/>
        <a:lstStyle/>
        <a:p>
          <a:r>
            <a:rPr lang="en-US" smtClean="0"/>
            <a:t>FIS</a:t>
          </a:r>
          <a:endParaRPr lang="en-US"/>
        </a:p>
      </dgm:t>
    </dgm:pt>
    <dgm:pt modelId="{1403B077-35F2-AC4B-AA5E-8C99107331DA}" type="parTrans" cxnId="{B4B194C7-2D00-134D-A1C5-4502FD65A1C5}">
      <dgm:prSet/>
      <dgm:spPr/>
      <dgm:t>
        <a:bodyPr/>
        <a:lstStyle/>
        <a:p>
          <a:endParaRPr lang="en-US"/>
        </a:p>
      </dgm:t>
    </dgm:pt>
    <dgm:pt modelId="{13EA5DA7-4747-394C-8BA1-5923D3CF1E49}" type="sibTrans" cxnId="{B4B194C7-2D00-134D-A1C5-4502FD65A1C5}">
      <dgm:prSet/>
      <dgm:spPr/>
      <dgm:t>
        <a:bodyPr/>
        <a:lstStyle/>
        <a:p>
          <a:endParaRPr lang="en-US"/>
        </a:p>
      </dgm:t>
    </dgm:pt>
    <dgm:pt modelId="{6D6E06CE-417A-FD42-A27A-AA08EE26473C}">
      <dgm:prSet phldrT="[Text]"/>
      <dgm:spPr/>
      <dgm:t>
        <a:bodyPr/>
        <a:lstStyle/>
        <a:p>
          <a:r>
            <a:rPr lang="en-US" smtClean="0"/>
            <a:t>NUT</a:t>
          </a:r>
          <a:endParaRPr lang="en-US"/>
        </a:p>
      </dgm:t>
    </dgm:pt>
    <dgm:pt modelId="{2C17F7B6-97C1-E846-A825-E92E1667E58F}" type="parTrans" cxnId="{8B7E972D-AA21-C94B-92A9-326F0904902B}">
      <dgm:prSet/>
      <dgm:spPr/>
      <dgm:t>
        <a:bodyPr/>
        <a:lstStyle/>
        <a:p>
          <a:endParaRPr lang="en-US"/>
        </a:p>
      </dgm:t>
    </dgm:pt>
    <dgm:pt modelId="{C221C6D6-7BD8-8A41-86CF-396B79CBE99C}" type="sibTrans" cxnId="{8B7E972D-AA21-C94B-92A9-326F0904902B}">
      <dgm:prSet/>
      <dgm:spPr/>
      <dgm:t>
        <a:bodyPr/>
        <a:lstStyle/>
        <a:p>
          <a:endParaRPr lang="en-US"/>
        </a:p>
      </dgm:t>
    </dgm:pt>
    <dgm:pt modelId="{F1FAEAC9-5587-1B4C-AFEE-7C3535A6A184}">
      <dgm:prSet phldrT="[Text]"/>
      <dgm:spPr/>
      <dgm:t>
        <a:bodyPr/>
        <a:lstStyle/>
        <a:p>
          <a:r>
            <a:rPr lang="en-US" smtClean="0"/>
            <a:t>SOC</a:t>
          </a:r>
          <a:endParaRPr lang="en-US"/>
        </a:p>
      </dgm:t>
    </dgm:pt>
    <dgm:pt modelId="{492CD763-CB7D-1D42-804B-1FD7F017E408}" type="parTrans" cxnId="{B2860AAD-8845-C44F-A6AE-85D5ED38CCBC}">
      <dgm:prSet/>
      <dgm:spPr/>
      <dgm:t>
        <a:bodyPr/>
        <a:lstStyle/>
        <a:p>
          <a:endParaRPr lang="en-US"/>
        </a:p>
      </dgm:t>
    </dgm:pt>
    <dgm:pt modelId="{3F3AEB6D-F5E5-9C40-BA0F-0B47F2ADB61C}" type="sibTrans" cxnId="{B2860AAD-8845-C44F-A6AE-85D5ED38CCBC}">
      <dgm:prSet/>
      <dgm:spPr/>
      <dgm:t>
        <a:bodyPr/>
        <a:lstStyle/>
        <a:p>
          <a:endParaRPr lang="en-US"/>
        </a:p>
      </dgm:t>
    </dgm:pt>
    <dgm:pt modelId="{F03C6A03-B266-B54E-A766-1776807A7174}" type="pres">
      <dgm:prSet presAssocID="{ED171844-62D8-8E4A-82A9-53F565147B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59A9A9-BC02-3F43-A1F1-A3F7285F335D}" type="pres">
      <dgm:prSet presAssocID="{ED171844-62D8-8E4A-82A9-53F565147B3E}" presName="fgShape" presStyleLbl="fgShp" presStyleIdx="0" presStyleCnt="1"/>
      <dgm:spPr/>
    </dgm:pt>
    <dgm:pt modelId="{5CF90768-700B-FC43-9DAD-D391628202AA}" type="pres">
      <dgm:prSet presAssocID="{ED171844-62D8-8E4A-82A9-53F565147B3E}" presName="linComp" presStyleCnt="0"/>
      <dgm:spPr/>
    </dgm:pt>
    <dgm:pt modelId="{1D195C52-4D10-DF4B-BE91-8059682A3218}" type="pres">
      <dgm:prSet presAssocID="{E42803F3-C41D-6848-BC7A-DCAFACCACDF6}" presName="compNode" presStyleCnt="0"/>
      <dgm:spPr/>
    </dgm:pt>
    <dgm:pt modelId="{5C654DB8-0F19-2348-BFD6-781B8252E2D3}" type="pres">
      <dgm:prSet presAssocID="{E42803F3-C41D-6848-BC7A-DCAFACCACDF6}" presName="bkgdShape" presStyleLbl="node1" presStyleIdx="0" presStyleCnt="5"/>
      <dgm:spPr/>
      <dgm:t>
        <a:bodyPr/>
        <a:lstStyle/>
        <a:p>
          <a:endParaRPr lang="en-US"/>
        </a:p>
      </dgm:t>
    </dgm:pt>
    <dgm:pt modelId="{37741709-CF02-5F40-A737-8575CB74519B}" type="pres">
      <dgm:prSet presAssocID="{E42803F3-C41D-6848-BC7A-DCAFACCACD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55FC-88D6-C744-9DE0-B5B268B673E2}" type="pres">
      <dgm:prSet presAssocID="{E42803F3-C41D-6848-BC7A-DCAFACCACDF6}" presName="invisiNode" presStyleLbl="node1" presStyleIdx="0" presStyleCnt="5"/>
      <dgm:spPr/>
    </dgm:pt>
    <dgm:pt modelId="{8CEF5DAA-B05A-E64B-8CC7-D52B25671922}" type="pres">
      <dgm:prSet presAssocID="{E42803F3-C41D-6848-BC7A-DCAFACCACDF6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BFFC4BE2-8E60-E545-9133-E8D6C6ED5FD3}" type="pres">
      <dgm:prSet presAssocID="{D018C433-4D9D-3F4D-81FA-8797938267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7CD1A9-A19F-A14C-A233-CD55A2C9DE36}" type="pres">
      <dgm:prSet presAssocID="{968FDCB6-B819-744C-8F77-A93FCA9E1D25}" presName="compNode" presStyleCnt="0"/>
      <dgm:spPr/>
    </dgm:pt>
    <dgm:pt modelId="{7E7EF250-AD34-9742-962E-BA97577075DC}" type="pres">
      <dgm:prSet presAssocID="{968FDCB6-B819-744C-8F77-A93FCA9E1D25}" presName="bkgdShape" presStyleLbl="node1" presStyleIdx="1" presStyleCnt="5"/>
      <dgm:spPr/>
      <dgm:t>
        <a:bodyPr/>
        <a:lstStyle/>
        <a:p>
          <a:endParaRPr lang="en-US"/>
        </a:p>
      </dgm:t>
    </dgm:pt>
    <dgm:pt modelId="{5AF7CEDF-F0EC-4B41-9A3A-E19A1E1C49CC}" type="pres">
      <dgm:prSet presAssocID="{968FDCB6-B819-744C-8F77-A93FCA9E1D2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FD4FC-AC35-B74F-A31C-842282E1142C}" type="pres">
      <dgm:prSet presAssocID="{968FDCB6-B819-744C-8F77-A93FCA9E1D25}" presName="invisiNode" presStyleLbl="node1" presStyleIdx="1" presStyleCnt="5"/>
      <dgm:spPr/>
    </dgm:pt>
    <dgm:pt modelId="{6F356248-0CA3-2949-A3A7-43B2344AB2A1}" type="pres">
      <dgm:prSet presAssocID="{968FDCB6-B819-744C-8F77-A93FCA9E1D25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8ED8553-79B2-2345-8B2A-EF9701AB6A55}" type="pres">
      <dgm:prSet presAssocID="{3952693C-EF88-4947-BD2D-34A773AF11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01D740-7D2F-1C4F-8C60-B360CDFB5193}" type="pres">
      <dgm:prSet presAssocID="{686FAA52-0649-0246-A7DF-5F76E583DEDB}" presName="compNode" presStyleCnt="0"/>
      <dgm:spPr/>
    </dgm:pt>
    <dgm:pt modelId="{A73BBAF4-4FC2-2A4B-A98A-5C707DE493E5}" type="pres">
      <dgm:prSet presAssocID="{686FAA52-0649-0246-A7DF-5F76E583DEDB}" presName="bkgdShape" presStyleLbl="node1" presStyleIdx="2" presStyleCnt="5"/>
      <dgm:spPr/>
      <dgm:t>
        <a:bodyPr/>
        <a:lstStyle/>
        <a:p>
          <a:endParaRPr lang="en-US"/>
        </a:p>
      </dgm:t>
    </dgm:pt>
    <dgm:pt modelId="{945DFC26-4971-6D40-AEAB-E54730D2B101}" type="pres">
      <dgm:prSet presAssocID="{686FAA52-0649-0246-A7DF-5F76E583DED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21E83-BC9E-D34A-8A77-ABCCC35873F1}" type="pres">
      <dgm:prSet presAssocID="{686FAA52-0649-0246-A7DF-5F76E583DEDB}" presName="invisiNode" presStyleLbl="node1" presStyleIdx="2" presStyleCnt="5"/>
      <dgm:spPr/>
    </dgm:pt>
    <dgm:pt modelId="{A43357C9-1960-0C4F-9D56-E6EDE5348A5E}" type="pres">
      <dgm:prSet presAssocID="{686FAA52-0649-0246-A7DF-5F76E583DEDB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8295F33-F0BD-D946-9A21-87DF286C4395}" type="pres">
      <dgm:prSet presAssocID="{13EA5DA7-4747-394C-8BA1-5923D3CF1E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550211-77D5-2849-921C-4298FB2A0FDD}" type="pres">
      <dgm:prSet presAssocID="{6D6E06CE-417A-FD42-A27A-AA08EE26473C}" presName="compNode" presStyleCnt="0"/>
      <dgm:spPr/>
    </dgm:pt>
    <dgm:pt modelId="{312B105A-4F71-6B49-9183-7B2DABBDB607}" type="pres">
      <dgm:prSet presAssocID="{6D6E06CE-417A-FD42-A27A-AA08EE26473C}" presName="bkgdShape" presStyleLbl="node1" presStyleIdx="3" presStyleCnt="5"/>
      <dgm:spPr/>
      <dgm:t>
        <a:bodyPr/>
        <a:lstStyle/>
        <a:p>
          <a:endParaRPr lang="en-US"/>
        </a:p>
      </dgm:t>
    </dgm:pt>
    <dgm:pt modelId="{F05B7DD0-092A-8A44-91F0-3C57072E4E9B}" type="pres">
      <dgm:prSet presAssocID="{6D6E06CE-417A-FD42-A27A-AA08EE26473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E7361-5BCF-8F4E-BD3C-CECE89793032}" type="pres">
      <dgm:prSet presAssocID="{6D6E06CE-417A-FD42-A27A-AA08EE26473C}" presName="invisiNode" presStyleLbl="node1" presStyleIdx="3" presStyleCnt="5"/>
      <dgm:spPr/>
    </dgm:pt>
    <dgm:pt modelId="{E2FDF2FC-1F87-5145-9320-6B6D0C045151}" type="pres">
      <dgm:prSet presAssocID="{6D6E06CE-417A-FD42-A27A-AA08EE26473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377F1B1-1A95-604A-B8F7-18BEDEFD1AC2}" type="pres">
      <dgm:prSet presAssocID="{C221C6D6-7BD8-8A41-86CF-396B79CBE9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38DD18-2168-674F-839D-19EA7F36758D}" type="pres">
      <dgm:prSet presAssocID="{F1FAEAC9-5587-1B4C-AFEE-7C3535A6A184}" presName="compNode" presStyleCnt="0"/>
      <dgm:spPr/>
    </dgm:pt>
    <dgm:pt modelId="{FBBBF1BA-534A-DF44-8200-DF7BF7BF9726}" type="pres">
      <dgm:prSet presAssocID="{F1FAEAC9-5587-1B4C-AFEE-7C3535A6A184}" presName="bkgdShape" presStyleLbl="node1" presStyleIdx="4" presStyleCnt="5"/>
      <dgm:spPr/>
      <dgm:t>
        <a:bodyPr/>
        <a:lstStyle/>
        <a:p>
          <a:endParaRPr lang="en-US"/>
        </a:p>
      </dgm:t>
    </dgm:pt>
    <dgm:pt modelId="{C8A8B110-A31D-5B4D-BFE4-D0B44C980907}" type="pres">
      <dgm:prSet presAssocID="{F1FAEAC9-5587-1B4C-AFEE-7C3535A6A18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E5E70-025A-4B46-B934-90E203609400}" type="pres">
      <dgm:prSet presAssocID="{F1FAEAC9-5587-1B4C-AFEE-7C3535A6A184}" presName="invisiNode" presStyleLbl="node1" presStyleIdx="4" presStyleCnt="5"/>
      <dgm:spPr/>
    </dgm:pt>
    <dgm:pt modelId="{DCA6D3AF-EA5A-9C4E-90A2-30329EC1B6A3}" type="pres">
      <dgm:prSet presAssocID="{F1FAEAC9-5587-1B4C-AFEE-7C3535A6A18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1BF83C5B-184A-CD47-B0C7-C25DAAB6F4DB}" type="presOf" srcId="{E42803F3-C41D-6848-BC7A-DCAFACCACDF6}" destId="{5C654DB8-0F19-2348-BFD6-781B8252E2D3}" srcOrd="0" destOrd="0" presId="urn:microsoft.com/office/officeart/2005/8/layout/hList7"/>
    <dgm:cxn modelId="{1E3961B2-BB5C-A449-B21D-6343FB3A48BB}" type="presOf" srcId="{686FAA52-0649-0246-A7DF-5F76E583DEDB}" destId="{A73BBAF4-4FC2-2A4B-A98A-5C707DE493E5}" srcOrd="0" destOrd="0" presId="urn:microsoft.com/office/officeart/2005/8/layout/hList7"/>
    <dgm:cxn modelId="{F53DC00C-DDED-F246-8641-3337A2F02DB7}" srcId="{ED171844-62D8-8E4A-82A9-53F565147B3E}" destId="{968FDCB6-B819-744C-8F77-A93FCA9E1D25}" srcOrd="1" destOrd="0" parTransId="{B300231B-5EE3-264D-91EE-D53360946A79}" sibTransId="{3952693C-EF88-4947-BD2D-34A773AF11C4}"/>
    <dgm:cxn modelId="{010ED5C6-716A-604A-8220-179255F1B4AB}" type="presOf" srcId="{E42803F3-C41D-6848-BC7A-DCAFACCACDF6}" destId="{37741709-CF02-5F40-A737-8575CB74519B}" srcOrd="1" destOrd="0" presId="urn:microsoft.com/office/officeart/2005/8/layout/hList7"/>
    <dgm:cxn modelId="{85233974-3519-464C-9D60-946D018E80E0}" type="presOf" srcId="{6D6E06CE-417A-FD42-A27A-AA08EE26473C}" destId="{312B105A-4F71-6B49-9183-7B2DABBDB607}" srcOrd="0" destOrd="0" presId="urn:microsoft.com/office/officeart/2005/8/layout/hList7"/>
    <dgm:cxn modelId="{87DD796E-A096-0848-9DEC-22050FCBA8C2}" type="presOf" srcId="{686FAA52-0649-0246-A7DF-5F76E583DEDB}" destId="{945DFC26-4971-6D40-AEAB-E54730D2B101}" srcOrd="1" destOrd="0" presId="urn:microsoft.com/office/officeart/2005/8/layout/hList7"/>
    <dgm:cxn modelId="{43EF6023-9D13-BD43-8E6D-DC5D7CA6C150}" type="presOf" srcId="{968FDCB6-B819-744C-8F77-A93FCA9E1D25}" destId="{5AF7CEDF-F0EC-4B41-9A3A-E19A1E1C49CC}" srcOrd="1" destOrd="0" presId="urn:microsoft.com/office/officeart/2005/8/layout/hList7"/>
    <dgm:cxn modelId="{8F9D78ED-17C3-6C41-A00A-2A45C9C4006C}" type="presOf" srcId="{ED171844-62D8-8E4A-82A9-53F565147B3E}" destId="{F03C6A03-B266-B54E-A766-1776807A7174}" srcOrd="0" destOrd="0" presId="urn:microsoft.com/office/officeart/2005/8/layout/hList7"/>
    <dgm:cxn modelId="{B3D12D9E-1E32-3547-818D-636273EAA5A3}" type="presOf" srcId="{D018C433-4D9D-3F4D-81FA-8797938267B6}" destId="{BFFC4BE2-8E60-E545-9133-E8D6C6ED5FD3}" srcOrd="0" destOrd="0" presId="urn:microsoft.com/office/officeart/2005/8/layout/hList7"/>
    <dgm:cxn modelId="{B2860AAD-8845-C44F-A6AE-85D5ED38CCBC}" srcId="{ED171844-62D8-8E4A-82A9-53F565147B3E}" destId="{F1FAEAC9-5587-1B4C-AFEE-7C3535A6A184}" srcOrd="4" destOrd="0" parTransId="{492CD763-CB7D-1D42-804B-1FD7F017E408}" sibTransId="{3F3AEB6D-F5E5-9C40-BA0F-0B47F2ADB61C}"/>
    <dgm:cxn modelId="{64FBF9FA-ED75-6640-A81D-A6599B0FA4D1}" type="presOf" srcId="{C221C6D6-7BD8-8A41-86CF-396B79CBE99C}" destId="{7377F1B1-1A95-604A-B8F7-18BEDEFD1AC2}" srcOrd="0" destOrd="0" presId="urn:microsoft.com/office/officeart/2005/8/layout/hList7"/>
    <dgm:cxn modelId="{500D47C3-9AB4-514D-B4BD-A05DE0071B93}" type="presOf" srcId="{13EA5DA7-4747-394C-8BA1-5923D3CF1E49}" destId="{48295F33-F0BD-D946-9A21-87DF286C4395}" srcOrd="0" destOrd="0" presId="urn:microsoft.com/office/officeart/2005/8/layout/hList7"/>
    <dgm:cxn modelId="{CE60C3E5-B3EC-2E46-9E70-FA040B996D72}" type="presOf" srcId="{968FDCB6-B819-744C-8F77-A93FCA9E1D25}" destId="{7E7EF250-AD34-9742-962E-BA97577075DC}" srcOrd="0" destOrd="0" presId="urn:microsoft.com/office/officeart/2005/8/layout/hList7"/>
    <dgm:cxn modelId="{1B2915E1-8E45-8945-B9AF-07DEBF1BFA07}" type="presOf" srcId="{6D6E06CE-417A-FD42-A27A-AA08EE26473C}" destId="{F05B7DD0-092A-8A44-91F0-3C57072E4E9B}" srcOrd="1" destOrd="0" presId="urn:microsoft.com/office/officeart/2005/8/layout/hList7"/>
    <dgm:cxn modelId="{1B1535BD-B584-3046-87F6-830190D3DDC2}" type="presOf" srcId="{3952693C-EF88-4947-BD2D-34A773AF11C4}" destId="{F8ED8553-79B2-2345-8B2A-EF9701AB6A55}" srcOrd="0" destOrd="0" presId="urn:microsoft.com/office/officeart/2005/8/layout/hList7"/>
    <dgm:cxn modelId="{095947BB-18E1-6A45-85C7-1BCCAA139E22}" type="presOf" srcId="{F1FAEAC9-5587-1B4C-AFEE-7C3535A6A184}" destId="{C8A8B110-A31D-5B4D-BFE4-D0B44C980907}" srcOrd="1" destOrd="0" presId="urn:microsoft.com/office/officeart/2005/8/layout/hList7"/>
    <dgm:cxn modelId="{C4CC15B1-108E-4542-98B6-313377DD5002}" srcId="{ED171844-62D8-8E4A-82A9-53F565147B3E}" destId="{E42803F3-C41D-6848-BC7A-DCAFACCACDF6}" srcOrd="0" destOrd="0" parTransId="{3C6E8958-14FB-4F46-AFB8-9D74EEF60F3B}" sibTransId="{D018C433-4D9D-3F4D-81FA-8797938267B6}"/>
    <dgm:cxn modelId="{8B7E972D-AA21-C94B-92A9-326F0904902B}" srcId="{ED171844-62D8-8E4A-82A9-53F565147B3E}" destId="{6D6E06CE-417A-FD42-A27A-AA08EE26473C}" srcOrd="3" destOrd="0" parTransId="{2C17F7B6-97C1-E846-A825-E92E1667E58F}" sibTransId="{C221C6D6-7BD8-8A41-86CF-396B79CBE99C}"/>
    <dgm:cxn modelId="{B4B194C7-2D00-134D-A1C5-4502FD65A1C5}" srcId="{ED171844-62D8-8E4A-82A9-53F565147B3E}" destId="{686FAA52-0649-0246-A7DF-5F76E583DEDB}" srcOrd="2" destOrd="0" parTransId="{1403B077-35F2-AC4B-AA5E-8C99107331DA}" sibTransId="{13EA5DA7-4747-394C-8BA1-5923D3CF1E49}"/>
    <dgm:cxn modelId="{53E9B034-02AE-D243-8C0C-3922902DAC3B}" type="presOf" srcId="{F1FAEAC9-5587-1B4C-AFEE-7C3535A6A184}" destId="{FBBBF1BA-534A-DF44-8200-DF7BF7BF9726}" srcOrd="0" destOrd="0" presId="urn:microsoft.com/office/officeart/2005/8/layout/hList7"/>
    <dgm:cxn modelId="{6B5D5F73-DC8B-884B-970E-1C5C31349E3C}" type="presParOf" srcId="{F03C6A03-B266-B54E-A766-1776807A7174}" destId="{3459A9A9-BC02-3F43-A1F1-A3F7285F335D}" srcOrd="0" destOrd="0" presId="urn:microsoft.com/office/officeart/2005/8/layout/hList7"/>
    <dgm:cxn modelId="{65227C18-7A92-F44A-8B8D-C3800E4601F1}" type="presParOf" srcId="{F03C6A03-B266-B54E-A766-1776807A7174}" destId="{5CF90768-700B-FC43-9DAD-D391628202AA}" srcOrd="1" destOrd="0" presId="urn:microsoft.com/office/officeart/2005/8/layout/hList7"/>
    <dgm:cxn modelId="{E4C55694-7B64-C846-8E06-62EB71BA7BF4}" type="presParOf" srcId="{5CF90768-700B-FC43-9DAD-D391628202AA}" destId="{1D195C52-4D10-DF4B-BE91-8059682A3218}" srcOrd="0" destOrd="0" presId="urn:microsoft.com/office/officeart/2005/8/layout/hList7"/>
    <dgm:cxn modelId="{99436C7D-DED0-A446-9328-D40D4CBC0538}" type="presParOf" srcId="{1D195C52-4D10-DF4B-BE91-8059682A3218}" destId="{5C654DB8-0F19-2348-BFD6-781B8252E2D3}" srcOrd="0" destOrd="0" presId="urn:microsoft.com/office/officeart/2005/8/layout/hList7"/>
    <dgm:cxn modelId="{99B1CAF8-1D22-0B4D-82FA-89DC772F124A}" type="presParOf" srcId="{1D195C52-4D10-DF4B-BE91-8059682A3218}" destId="{37741709-CF02-5F40-A737-8575CB74519B}" srcOrd="1" destOrd="0" presId="urn:microsoft.com/office/officeart/2005/8/layout/hList7"/>
    <dgm:cxn modelId="{8D053287-2622-C948-B7CF-EE11414E4F3F}" type="presParOf" srcId="{1D195C52-4D10-DF4B-BE91-8059682A3218}" destId="{FDCC55FC-88D6-C744-9DE0-B5B268B673E2}" srcOrd="2" destOrd="0" presId="urn:microsoft.com/office/officeart/2005/8/layout/hList7"/>
    <dgm:cxn modelId="{1A2800F6-3D0B-2945-8102-3AC32FA653C4}" type="presParOf" srcId="{1D195C52-4D10-DF4B-BE91-8059682A3218}" destId="{8CEF5DAA-B05A-E64B-8CC7-D52B25671922}" srcOrd="3" destOrd="0" presId="urn:microsoft.com/office/officeart/2005/8/layout/hList7"/>
    <dgm:cxn modelId="{84CBDF12-D309-2F4D-A603-A467A1F16C02}" type="presParOf" srcId="{5CF90768-700B-FC43-9DAD-D391628202AA}" destId="{BFFC4BE2-8E60-E545-9133-E8D6C6ED5FD3}" srcOrd="1" destOrd="0" presId="urn:microsoft.com/office/officeart/2005/8/layout/hList7"/>
    <dgm:cxn modelId="{F66D9020-CFC2-3846-BD22-C30371A077AC}" type="presParOf" srcId="{5CF90768-700B-FC43-9DAD-D391628202AA}" destId="{857CD1A9-A19F-A14C-A233-CD55A2C9DE36}" srcOrd="2" destOrd="0" presId="urn:microsoft.com/office/officeart/2005/8/layout/hList7"/>
    <dgm:cxn modelId="{751CC059-67C2-554C-AB0B-571C2E877C9C}" type="presParOf" srcId="{857CD1A9-A19F-A14C-A233-CD55A2C9DE36}" destId="{7E7EF250-AD34-9742-962E-BA97577075DC}" srcOrd="0" destOrd="0" presId="urn:microsoft.com/office/officeart/2005/8/layout/hList7"/>
    <dgm:cxn modelId="{8EC96F49-26E0-2447-B26A-40AF0C3135F1}" type="presParOf" srcId="{857CD1A9-A19F-A14C-A233-CD55A2C9DE36}" destId="{5AF7CEDF-F0EC-4B41-9A3A-E19A1E1C49CC}" srcOrd="1" destOrd="0" presId="urn:microsoft.com/office/officeart/2005/8/layout/hList7"/>
    <dgm:cxn modelId="{35EFF007-2EB8-5B47-AF9A-82AA344B7F5E}" type="presParOf" srcId="{857CD1A9-A19F-A14C-A233-CD55A2C9DE36}" destId="{9F2FD4FC-AC35-B74F-A31C-842282E1142C}" srcOrd="2" destOrd="0" presId="urn:microsoft.com/office/officeart/2005/8/layout/hList7"/>
    <dgm:cxn modelId="{A0DA740C-1D7C-854A-B633-0CB224CF9CBB}" type="presParOf" srcId="{857CD1A9-A19F-A14C-A233-CD55A2C9DE36}" destId="{6F356248-0CA3-2949-A3A7-43B2344AB2A1}" srcOrd="3" destOrd="0" presId="urn:microsoft.com/office/officeart/2005/8/layout/hList7"/>
    <dgm:cxn modelId="{40F44F64-97E8-8A4A-84BD-05A0D7BD0DCE}" type="presParOf" srcId="{5CF90768-700B-FC43-9DAD-D391628202AA}" destId="{F8ED8553-79B2-2345-8B2A-EF9701AB6A55}" srcOrd="3" destOrd="0" presId="urn:microsoft.com/office/officeart/2005/8/layout/hList7"/>
    <dgm:cxn modelId="{96FCDC5C-A0E1-CB4C-BBAF-17589B634C80}" type="presParOf" srcId="{5CF90768-700B-FC43-9DAD-D391628202AA}" destId="{5B01D740-7D2F-1C4F-8C60-B360CDFB5193}" srcOrd="4" destOrd="0" presId="urn:microsoft.com/office/officeart/2005/8/layout/hList7"/>
    <dgm:cxn modelId="{839FE219-F1CF-C34F-8230-EEDA70909C54}" type="presParOf" srcId="{5B01D740-7D2F-1C4F-8C60-B360CDFB5193}" destId="{A73BBAF4-4FC2-2A4B-A98A-5C707DE493E5}" srcOrd="0" destOrd="0" presId="urn:microsoft.com/office/officeart/2005/8/layout/hList7"/>
    <dgm:cxn modelId="{C5059BD3-3814-564A-B36D-29627C24E80E}" type="presParOf" srcId="{5B01D740-7D2F-1C4F-8C60-B360CDFB5193}" destId="{945DFC26-4971-6D40-AEAB-E54730D2B101}" srcOrd="1" destOrd="0" presId="urn:microsoft.com/office/officeart/2005/8/layout/hList7"/>
    <dgm:cxn modelId="{399BC50D-33EB-9F45-98AE-3A4112D24AEC}" type="presParOf" srcId="{5B01D740-7D2F-1C4F-8C60-B360CDFB5193}" destId="{3E421E83-BC9E-D34A-8A77-ABCCC35873F1}" srcOrd="2" destOrd="0" presId="urn:microsoft.com/office/officeart/2005/8/layout/hList7"/>
    <dgm:cxn modelId="{8BDE99F6-B822-4A4A-B81C-630CDEE7CB26}" type="presParOf" srcId="{5B01D740-7D2F-1C4F-8C60-B360CDFB5193}" destId="{A43357C9-1960-0C4F-9D56-E6EDE5348A5E}" srcOrd="3" destOrd="0" presId="urn:microsoft.com/office/officeart/2005/8/layout/hList7"/>
    <dgm:cxn modelId="{8BDA16F9-2374-294B-8BF5-449A6FCF9329}" type="presParOf" srcId="{5CF90768-700B-FC43-9DAD-D391628202AA}" destId="{48295F33-F0BD-D946-9A21-87DF286C4395}" srcOrd="5" destOrd="0" presId="urn:microsoft.com/office/officeart/2005/8/layout/hList7"/>
    <dgm:cxn modelId="{110943F2-F9F6-BD4F-BF4A-846D8858ACF9}" type="presParOf" srcId="{5CF90768-700B-FC43-9DAD-D391628202AA}" destId="{D3550211-77D5-2849-921C-4298FB2A0FDD}" srcOrd="6" destOrd="0" presId="urn:microsoft.com/office/officeart/2005/8/layout/hList7"/>
    <dgm:cxn modelId="{460B7333-6E54-2141-BF79-36488DCE2B19}" type="presParOf" srcId="{D3550211-77D5-2849-921C-4298FB2A0FDD}" destId="{312B105A-4F71-6B49-9183-7B2DABBDB607}" srcOrd="0" destOrd="0" presId="urn:microsoft.com/office/officeart/2005/8/layout/hList7"/>
    <dgm:cxn modelId="{CB57361B-DEE1-4E49-B706-F83431374CE0}" type="presParOf" srcId="{D3550211-77D5-2849-921C-4298FB2A0FDD}" destId="{F05B7DD0-092A-8A44-91F0-3C57072E4E9B}" srcOrd="1" destOrd="0" presId="urn:microsoft.com/office/officeart/2005/8/layout/hList7"/>
    <dgm:cxn modelId="{26748B80-5A40-E94B-82A8-595B361360C1}" type="presParOf" srcId="{D3550211-77D5-2849-921C-4298FB2A0FDD}" destId="{FA6E7361-5BCF-8F4E-BD3C-CECE89793032}" srcOrd="2" destOrd="0" presId="urn:microsoft.com/office/officeart/2005/8/layout/hList7"/>
    <dgm:cxn modelId="{D9A71BFF-7E1B-1E48-B767-62BBAC6C3E97}" type="presParOf" srcId="{D3550211-77D5-2849-921C-4298FB2A0FDD}" destId="{E2FDF2FC-1F87-5145-9320-6B6D0C045151}" srcOrd="3" destOrd="0" presId="urn:microsoft.com/office/officeart/2005/8/layout/hList7"/>
    <dgm:cxn modelId="{A571ADEF-A3ED-E44A-B7CC-034C5A78361D}" type="presParOf" srcId="{5CF90768-700B-FC43-9DAD-D391628202AA}" destId="{7377F1B1-1A95-604A-B8F7-18BEDEFD1AC2}" srcOrd="7" destOrd="0" presId="urn:microsoft.com/office/officeart/2005/8/layout/hList7"/>
    <dgm:cxn modelId="{93CFE807-9C8F-D04B-8DE7-2C01D9407560}" type="presParOf" srcId="{5CF90768-700B-FC43-9DAD-D391628202AA}" destId="{7938DD18-2168-674F-839D-19EA7F36758D}" srcOrd="8" destOrd="0" presId="urn:microsoft.com/office/officeart/2005/8/layout/hList7"/>
    <dgm:cxn modelId="{FA89E904-F055-BD4C-BC4F-28B8EF7BBF5D}" type="presParOf" srcId="{7938DD18-2168-674F-839D-19EA7F36758D}" destId="{FBBBF1BA-534A-DF44-8200-DF7BF7BF9726}" srcOrd="0" destOrd="0" presId="urn:microsoft.com/office/officeart/2005/8/layout/hList7"/>
    <dgm:cxn modelId="{D66ADEE8-ECF0-A043-AA2D-E06F700ED8F1}" type="presParOf" srcId="{7938DD18-2168-674F-839D-19EA7F36758D}" destId="{C8A8B110-A31D-5B4D-BFE4-D0B44C980907}" srcOrd="1" destOrd="0" presId="urn:microsoft.com/office/officeart/2005/8/layout/hList7"/>
    <dgm:cxn modelId="{CB6E3651-4C32-BC4B-A893-9453C28F5B38}" type="presParOf" srcId="{7938DD18-2168-674F-839D-19EA7F36758D}" destId="{CDCE5E70-025A-4B46-B934-90E203609400}" srcOrd="2" destOrd="0" presId="urn:microsoft.com/office/officeart/2005/8/layout/hList7"/>
    <dgm:cxn modelId="{B33FFE44-6C58-054D-8AB2-5F123263DCF5}" type="presParOf" srcId="{7938DD18-2168-674F-839D-19EA7F36758D}" destId="{DCA6D3AF-EA5A-9C4E-90A2-30329EC1B6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86317-65CD-EF46-B87A-DA2454C436E7}" type="doc">
      <dgm:prSet loTypeId="urn:microsoft.com/office/officeart/2009/layout/CircleArrowProcess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8BE141B-25C0-9B4F-90DA-A7832CC54C9A}">
      <dgm:prSet phldrT="[Text]"/>
      <dgm:spPr/>
      <dgm:t>
        <a:bodyPr/>
        <a:lstStyle/>
        <a:p>
          <a:r>
            <a:rPr lang="en-US" dirty="0" err="1" smtClean="0"/>
            <a:t>Insomnio</a:t>
          </a:r>
          <a:r>
            <a:rPr lang="en-US" dirty="0" smtClean="0"/>
            <a:t> </a:t>
          </a:r>
          <a:r>
            <a:rPr lang="en-US" dirty="0" err="1" smtClean="0"/>
            <a:t>primario</a:t>
          </a:r>
          <a:endParaRPr lang="en-US" dirty="0"/>
        </a:p>
      </dgm:t>
    </dgm:pt>
    <dgm:pt modelId="{6361668B-A26B-6C44-A591-305E3E37FBAD}" type="parTrans" cxnId="{532C3269-36EE-5744-AB13-FC9C5D32343F}">
      <dgm:prSet/>
      <dgm:spPr/>
      <dgm:t>
        <a:bodyPr/>
        <a:lstStyle/>
        <a:p>
          <a:endParaRPr lang="en-US"/>
        </a:p>
      </dgm:t>
    </dgm:pt>
    <dgm:pt modelId="{6BE7AF4D-4E69-5543-B388-75D723546A36}" type="sibTrans" cxnId="{532C3269-36EE-5744-AB13-FC9C5D32343F}">
      <dgm:prSet/>
      <dgm:spPr/>
      <dgm:t>
        <a:bodyPr/>
        <a:lstStyle/>
        <a:p>
          <a:endParaRPr lang="en-US"/>
        </a:p>
      </dgm:t>
    </dgm:pt>
    <dgm:pt modelId="{5CE38BB7-0459-2547-8ADD-CB0AFA79501F}">
      <dgm:prSet phldrT="[Text]"/>
      <dgm:spPr/>
      <dgm:t>
        <a:bodyPr/>
        <a:lstStyle/>
        <a:p>
          <a:r>
            <a:rPr lang="en-US" dirty="0" smtClean="0"/>
            <a:t>Re </a:t>
          </a:r>
          <a:r>
            <a:rPr lang="en-US" dirty="0" err="1" smtClean="0"/>
            <a:t>agudizacion</a:t>
          </a:r>
          <a:endParaRPr lang="en-US" dirty="0"/>
        </a:p>
      </dgm:t>
    </dgm:pt>
    <dgm:pt modelId="{59FB5378-6D43-6C4F-9E96-ED24E979CC7F}" type="parTrans" cxnId="{8C0411AE-DD5E-9B4B-832D-AA59780E3D7F}">
      <dgm:prSet/>
      <dgm:spPr/>
      <dgm:t>
        <a:bodyPr/>
        <a:lstStyle/>
        <a:p>
          <a:endParaRPr lang="en-US"/>
        </a:p>
      </dgm:t>
    </dgm:pt>
    <dgm:pt modelId="{EB884F98-F604-9E48-BE06-2FF73B5D7040}" type="sibTrans" cxnId="{8C0411AE-DD5E-9B4B-832D-AA59780E3D7F}">
      <dgm:prSet/>
      <dgm:spPr/>
      <dgm:t>
        <a:bodyPr/>
        <a:lstStyle/>
        <a:p>
          <a:endParaRPr lang="en-US"/>
        </a:p>
      </dgm:t>
    </dgm:pt>
    <dgm:pt modelId="{DAAC1561-C292-6A47-8CE3-C8D4373090FF}">
      <dgm:prSet phldrT="[Text]"/>
      <dgm:spPr/>
      <dgm:t>
        <a:bodyPr/>
        <a:lstStyle/>
        <a:p>
          <a:r>
            <a:rPr lang="en-US" dirty="0" err="1" smtClean="0"/>
            <a:t>Factores</a:t>
          </a:r>
          <a:r>
            <a:rPr lang="en-US" dirty="0" smtClean="0"/>
            <a:t> </a:t>
          </a:r>
          <a:r>
            <a:rPr lang="en-US" dirty="0" err="1" smtClean="0"/>
            <a:t>Perpetuantes</a:t>
          </a:r>
          <a:endParaRPr lang="en-US" dirty="0"/>
        </a:p>
      </dgm:t>
    </dgm:pt>
    <dgm:pt modelId="{93D641CC-578E-254D-BCD8-8B514E8FD2D0}" type="sibTrans" cxnId="{8A3C91EC-961D-0345-B484-6CFA7ACF36E5}">
      <dgm:prSet/>
      <dgm:spPr/>
      <dgm:t>
        <a:bodyPr/>
        <a:lstStyle/>
        <a:p>
          <a:endParaRPr lang="en-US"/>
        </a:p>
      </dgm:t>
    </dgm:pt>
    <dgm:pt modelId="{B2F59A70-89F1-6743-A5BD-BB3910D2E2BD}" type="parTrans" cxnId="{8A3C91EC-961D-0345-B484-6CFA7ACF36E5}">
      <dgm:prSet/>
      <dgm:spPr/>
      <dgm:t>
        <a:bodyPr/>
        <a:lstStyle/>
        <a:p>
          <a:endParaRPr lang="en-US"/>
        </a:p>
      </dgm:t>
    </dgm:pt>
    <dgm:pt modelId="{4C4DA882-9B46-704C-9081-839CCB931AE5}" type="pres">
      <dgm:prSet presAssocID="{77C86317-65CD-EF46-B87A-DA2454C436E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E5459A3-12D5-E24E-8757-0A5FC7952B7C}" type="pres">
      <dgm:prSet presAssocID="{78BE141B-25C0-9B4F-90DA-A7832CC54C9A}" presName="Accent1" presStyleCnt="0"/>
      <dgm:spPr/>
    </dgm:pt>
    <dgm:pt modelId="{F1F96D47-29FF-CF46-9742-71202D95FFC8}" type="pres">
      <dgm:prSet presAssocID="{78BE141B-25C0-9B4F-90DA-A7832CC54C9A}" presName="Accent" presStyleLbl="node1" presStyleIdx="0" presStyleCnt="3"/>
      <dgm:spPr/>
    </dgm:pt>
    <dgm:pt modelId="{87737E1D-243E-8A4F-982E-A4DEDD7DAB9B}" type="pres">
      <dgm:prSet presAssocID="{78BE141B-25C0-9B4F-90DA-A7832CC54C9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2B050-2304-3E41-83E5-92F833C81380}" type="pres">
      <dgm:prSet presAssocID="{5CE38BB7-0459-2547-8ADD-CB0AFA79501F}" presName="Accent2" presStyleCnt="0"/>
      <dgm:spPr/>
    </dgm:pt>
    <dgm:pt modelId="{33F505EB-2376-FE49-8896-AF57D440FD68}" type="pres">
      <dgm:prSet presAssocID="{5CE38BB7-0459-2547-8ADD-CB0AFA79501F}" presName="Accent" presStyleLbl="node1" presStyleIdx="1" presStyleCnt="3"/>
      <dgm:spPr/>
    </dgm:pt>
    <dgm:pt modelId="{75766F1C-8D49-1B40-9FC3-596C07F37E14}" type="pres">
      <dgm:prSet presAssocID="{5CE38BB7-0459-2547-8ADD-CB0AFA79501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BD47A-9954-1B41-8C41-E1B03C2C6730}" type="pres">
      <dgm:prSet presAssocID="{DAAC1561-C292-6A47-8CE3-C8D4373090FF}" presName="Accent3" presStyleCnt="0"/>
      <dgm:spPr/>
    </dgm:pt>
    <dgm:pt modelId="{BD1A959A-DFA0-364E-825E-66CDCDE600AD}" type="pres">
      <dgm:prSet presAssocID="{DAAC1561-C292-6A47-8CE3-C8D4373090FF}" presName="Accent" presStyleLbl="node1" presStyleIdx="2" presStyleCnt="3"/>
      <dgm:spPr/>
    </dgm:pt>
    <dgm:pt modelId="{2C949AA0-44A8-EE4A-839B-EDE55B6C951D}" type="pres">
      <dgm:prSet presAssocID="{DAAC1561-C292-6A47-8CE3-C8D4373090F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3C91EC-961D-0345-B484-6CFA7ACF36E5}" srcId="{77C86317-65CD-EF46-B87A-DA2454C436E7}" destId="{DAAC1561-C292-6A47-8CE3-C8D4373090FF}" srcOrd="2" destOrd="0" parTransId="{B2F59A70-89F1-6743-A5BD-BB3910D2E2BD}" sibTransId="{93D641CC-578E-254D-BCD8-8B514E8FD2D0}"/>
    <dgm:cxn modelId="{8C0411AE-DD5E-9B4B-832D-AA59780E3D7F}" srcId="{77C86317-65CD-EF46-B87A-DA2454C436E7}" destId="{5CE38BB7-0459-2547-8ADD-CB0AFA79501F}" srcOrd="1" destOrd="0" parTransId="{59FB5378-6D43-6C4F-9E96-ED24E979CC7F}" sibTransId="{EB884F98-F604-9E48-BE06-2FF73B5D7040}"/>
    <dgm:cxn modelId="{532C3269-36EE-5744-AB13-FC9C5D32343F}" srcId="{77C86317-65CD-EF46-B87A-DA2454C436E7}" destId="{78BE141B-25C0-9B4F-90DA-A7832CC54C9A}" srcOrd="0" destOrd="0" parTransId="{6361668B-A26B-6C44-A591-305E3E37FBAD}" sibTransId="{6BE7AF4D-4E69-5543-B388-75D723546A36}"/>
    <dgm:cxn modelId="{CB6DCC10-B90C-7F48-A6E6-BC0C5B6596D7}" type="presOf" srcId="{DAAC1561-C292-6A47-8CE3-C8D4373090FF}" destId="{2C949AA0-44A8-EE4A-839B-EDE55B6C951D}" srcOrd="0" destOrd="0" presId="urn:microsoft.com/office/officeart/2009/layout/CircleArrowProcess"/>
    <dgm:cxn modelId="{ABE228C1-20AE-8A49-A12C-D56D9FA2A159}" type="presOf" srcId="{5CE38BB7-0459-2547-8ADD-CB0AFA79501F}" destId="{75766F1C-8D49-1B40-9FC3-596C07F37E14}" srcOrd="0" destOrd="0" presId="urn:microsoft.com/office/officeart/2009/layout/CircleArrowProcess"/>
    <dgm:cxn modelId="{A1A28EA1-D98E-774F-99EE-FA50476295E3}" type="presOf" srcId="{77C86317-65CD-EF46-B87A-DA2454C436E7}" destId="{4C4DA882-9B46-704C-9081-839CCB931AE5}" srcOrd="0" destOrd="0" presId="urn:microsoft.com/office/officeart/2009/layout/CircleArrowProcess"/>
    <dgm:cxn modelId="{2DCEA58B-586E-B143-A184-787022B5943F}" type="presOf" srcId="{78BE141B-25C0-9B4F-90DA-A7832CC54C9A}" destId="{87737E1D-243E-8A4F-982E-A4DEDD7DAB9B}" srcOrd="0" destOrd="0" presId="urn:microsoft.com/office/officeart/2009/layout/CircleArrowProcess"/>
    <dgm:cxn modelId="{FEAFF3E2-A0D2-904A-BA3E-0593C13734B5}" type="presParOf" srcId="{4C4DA882-9B46-704C-9081-839CCB931AE5}" destId="{3E5459A3-12D5-E24E-8757-0A5FC7952B7C}" srcOrd="0" destOrd="0" presId="urn:microsoft.com/office/officeart/2009/layout/CircleArrowProcess"/>
    <dgm:cxn modelId="{CEE48874-1F84-C448-B5F5-2470F4B0A1FF}" type="presParOf" srcId="{3E5459A3-12D5-E24E-8757-0A5FC7952B7C}" destId="{F1F96D47-29FF-CF46-9742-71202D95FFC8}" srcOrd="0" destOrd="0" presId="urn:microsoft.com/office/officeart/2009/layout/CircleArrowProcess"/>
    <dgm:cxn modelId="{D3D614AC-4AB2-FB4C-8D34-5EB236ED3BA4}" type="presParOf" srcId="{4C4DA882-9B46-704C-9081-839CCB931AE5}" destId="{87737E1D-243E-8A4F-982E-A4DEDD7DAB9B}" srcOrd="1" destOrd="0" presId="urn:microsoft.com/office/officeart/2009/layout/CircleArrowProcess"/>
    <dgm:cxn modelId="{CF0D30A9-B95A-BC48-A158-D4FF90F5BFAC}" type="presParOf" srcId="{4C4DA882-9B46-704C-9081-839CCB931AE5}" destId="{BCC2B050-2304-3E41-83E5-92F833C81380}" srcOrd="2" destOrd="0" presId="urn:microsoft.com/office/officeart/2009/layout/CircleArrowProcess"/>
    <dgm:cxn modelId="{61D4BE17-8DF3-5940-8452-0D1E7EED9851}" type="presParOf" srcId="{BCC2B050-2304-3E41-83E5-92F833C81380}" destId="{33F505EB-2376-FE49-8896-AF57D440FD68}" srcOrd="0" destOrd="0" presId="urn:microsoft.com/office/officeart/2009/layout/CircleArrowProcess"/>
    <dgm:cxn modelId="{9BAEBECA-0CE6-7844-8A58-69BB4CCF2DFE}" type="presParOf" srcId="{4C4DA882-9B46-704C-9081-839CCB931AE5}" destId="{75766F1C-8D49-1B40-9FC3-596C07F37E14}" srcOrd="3" destOrd="0" presId="urn:microsoft.com/office/officeart/2009/layout/CircleArrowProcess"/>
    <dgm:cxn modelId="{E48BC706-3FAF-6A46-AB21-F4DDADFF2AB0}" type="presParOf" srcId="{4C4DA882-9B46-704C-9081-839CCB931AE5}" destId="{E77BD47A-9954-1B41-8C41-E1B03C2C6730}" srcOrd="4" destOrd="0" presId="urn:microsoft.com/office/officeart/2009/layout/CircleArrowProcess"/>
    <dgm:cxn modelId="{12864FB7-518D-5349-8F0D-FC0A1D9AF029}" type="presParOf" srcId="{E77BD47A-9954-1B41-8C41-E1B03C2C6730}" destId="{BD1A959A-DFA0-364E-825E-66CDCDE600AD}" srcOrd="0" destOrd="0" presId="urn:microsoft.com/office/officeart/2009/layout/CircleArrowProcess"/>
    <dgm:cxn modelId="{29AFDACB-37A4-8B42-92A9-10EE6EB941EC}" type="presParOf" srcId="{4C4DA882-9B46-704C-9081-839CCB931AE5}" destId="{2C949AA0-44A8-EE4A-839B-EDE55B6C951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77030-EC6D-3242-85B7-EDDCCE2B5B70}" type="doc">
      <dgm:prSet loTypeId="urn:microsoft.com/office/officeart/2005/8/layout/vList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8F9385-60CA-9142-A13D-960A598EB4BD}">
      <dgm:prSet phldrT="[Text]"/>
      <dgm:spPr/>
      <dgm:t>
        <a:bodyPr/>
        <a:lstStyle/>
        <a:p>
          <a:r>
            <a:rPr lang="en-US" dirty="0" err="1" smtClean="0"/>
            <a:t>Insomnio</a:t>
          </a:r>
          <a:r>
            <a:rPr lang="en-US" dirty="0" smtClean="0"/>
            <a:t> </a:t>
          </a:r>
          <a:r>
            <a:rPr lang="en-US" dirty="0" err="1" smtClean="0"/>
            <a:t>primario</a:t>
          </a:r>
          <a:endParaRPr lang="en-US" dirty="0"/>
        </a:p>
      </dgm:t>
    </dgm:pt>
    <dgm:pt modelId="{92AB4ECA-1321-A043-9824-1A3231A82792}" type="parTrans" cxnId="{5742866F-73FB-9C49-BA3A-06650C259EEB}">
      <dgm:prSet/>
      <dgm:spPr/>
      <dgm:t>
        <a:bodyPr/>
        <a:lstStyle/>
        <a:p>
          <a:endParaRPr lang="en-US"/>
        </a:p>
      </dgm:t>
    </dgm:pt>
    <dgm:pt modelId="{217AD3E3-F90D-E44C-A569-3D2726114832}" type="sibTrans" cxnId="{5742866F-73FB-9C49-BA3A-06650C259EEB}">
      <dgm:prSet/>
      <dgm:spPr/>
      <dgm:t>
        <a:bodyPr/>
        <a:lstStyle/>
        <a:p>
          <a:endParaRPr lang="en-US"/>
        </a:p>
      </dgm:t>
    </dgm:pt>
    <dgm:pt modelId="{C6918841-CA79-B841-BA07-92DB9B3F45A4}">
      <dgm:prSet phldrT="[Text]"/>
      <dgm:spPr/>
      <dgm:t>
        <a:bodyPr/>
        <a:lstStyle/>
        <a:p>
          <a:r>
            <a:rPr lang="en-US" dirty="0" err="1" smtClean="0"/>
            <a:t>Enf</a:t>
          </a:r>
          <a:r>
            <a:rPr lang="en-US" dirty="0" smtClean="0"/>
            <a:t>. </a:t>
          </a:r>
          <a:r>
            <a:rPr lang="en-US" dirty="0" err="1" smtClean="0"/>
            <a:t>Cronicas</a:t>
          </a:r>
          <a:r>
            <a:rPr lang="en-US" dirty="0" smtClean="0"/>
            <a:t> </a:t>
          </a:r>
          <a:r>
            <a:rPr lang="en-US" dirty="0" err="1" smtClean="0"/>
            <a:t>compensadas</a:t>
          </a:r>
          <a:endParaRPr lang="en-US" dirty="0"/>
        </a:p>
      </dgm:t>
    </dgm:pt>
    <dgm:pt modelId="{62892B5F-32AB-5C48-AB8C-D0382B0F5DFD}" type="parTrans" cxnId="{2B5FBE50-CE97-1040-A634-1D0D0B7CE153}">
      <dgm:prSet/>
      <dgm:spPr/>
      <dgm:t>
        <a:bodyPr/>
        <a:lstStyle/>
        <a:p>
          <a:endParaRPr lang="en-US"/>
        </a:p>
      </dgm:t>
    </dgm:pt>
    <dgm:pt modelId="{5B9B3796-3253-9244-8394-2D447C16E84A}" type="sibTrans" cxnId="{2B5FBE50-CE97-1040-A634-1D0D0B7CE153}">
      <dgm:prSet/>
      <dgm:spPr/>
      <dgm:t>
        <a:bodyPr/>
        <a:lstStyle/>
        <a:p>
          <a:endParaRPr lang="en-US"/>
        </a:p>
      </dgm:t>
    </dgm:pt>
    <dgm:pt modelId="{BBBAAF71-1837-0245-B48C-5C7CDBF6D423}">
      <dgm:prSet phldrT="[Text]"/>
      <dgm:spPr/>
      <dgm:t>
        <a:bodyPr/>
        <a:lstStyle/>
        <a:p>
          <a:r>
            <a:rPr lang="en-US" dirty="0" smtClean="0"/>
            <a:t>Posterior a </a:t>
          </a:r>
          <a:r>
            <a:rPr lang="en-US" dirty="0" err="1" smtClean="0"/>
            <a:t>viudez</a:t>
          </a:r>
          <a:endParaRPr lang="en-US" dirty="0"/>
        </a:p>
      </dgm:t>
    </dgm:pt>
    <dgm:pt modelId="{79936A29-FAD4-7F42-A81C-05BBAEA5D412}" type="parTrans" cxnId="{F0450FD6-27B8-0D42-A272-E67A2496E2C7}">
      <dgm:prSet/>
      <dgm:spPr/>
      <dgm:t>
        <a:bodyPr/>
        <a:lstStyle/>
        <a:p>
          <a:endParaRPr lang="en-US"/>
        </a:p>
      </dgm:t>
    </dgm:pt>
    <dgm:pt modelId="{04945BE5-BD5C-E848-BEEE-F806BA8842D2}" type="sibTrans" cxnId="{F0450FD6-27B8-0D42-A272-E67A2496E2C7}">
      <dgm:prSet/>
      <dgm:spPr/>
      <dgm:t>
        <a:bodyPr/>
        <a:lstStyle/>
        <a:p>
          <a:endParaRPr lang="en-US"/>
        </a:p>
      </dgm:t>
    </dgm:pt>
    <dgm:pt modelId="{9E58C2AD-29C0-6648-A5FC-435CBF4E3590}">
      <dgm:prSet phldrT="[Text]"/>
      <dgm:spPr/>
      <dgm:t>
        <a:bodyPr/>
        <a:lstStyle/>
        <a:p>
          <a:r>
            <a:rPr lang="en-US" dirty="0" smtClean="0"/>
            <a:t>Re </a:t>
          </a:r>
          <a:r>
            <a:rPr lang="en-US" dirty="0" err="1" smtClean="0"/>
            <a:t>agudizacion</a:t>
          </a:r>
          <a:endParaRPr lang="en-US" dirty="0"/>
        </a:p>
      </dgm:t>
    </dgm:pt>
    <dgm:pt modelId="{8FCC8A0A-65E9-AD4F-866B-C2DE5340676F}" type="parTrans" cxnId="{3FA6DE42-4E33-6944-9E37-F5DAF4972E45}">
      <dgm:prSet/>
      <dgm:spPr/>
      <dgm:t>
        <a:bodyPr/>
        <a:lstStyle/>
        <a:p>
          <a:endParaRPr lang="en-US"/>
        </a:p>
      </dgm:t>
    </dgm:pt>
    <dgm:pt modelId="{C0B1CC29-DFA5-D144-9929-FE4AEC13BA4B}" type="sibTrans" cxnId="{3FA6DE42-4E33-6944-9E37-F5DAF4972E45}">
      <dgm:prSet/>
      <dgm:spPr/>
      <dgm:t>
        <a:bodyPr/>
        <a:lstStyle/>
        <a:p>
          <a:endParaRPr lang="en-US"/>
        </a:p>
      </dgm:t>
    </dgm:pt>
    <dgm:pt modelId="{8982DD35-C4F5-9B45-9EF6-AA0D844EFA37}">
      <dgm:prSet phldrT="[Text]"/>
      <dgm:spPr/>
      <dgm:t>
        <a:bodyPr/>
        <a:lstStyle/>
        <a:p>
          <a:r>
            <a:rPr lang="en-US" dirty="0" err="1" smtClean="0"/>
            <a:t>Trast</a:t>
          </a:r>
          <a:r>
            <a:rPr lang="en-US" dirty="0" smtClean="0"/>
            <a:t>. </a:t>
          </a:r>
          <a:r>
            <a:rPr lang="en-US" dirty="0" err="1" smtClean="0"/>
            <a:t>ansioso</a:t>
          </a:r>
          <a:endParaRPr lang="en-US" dirty="0"/>
        </a:p>
      </dgm:t>
    </dgm:pt>
    <dgm:pt modelId="{9FF98989-1325-DF4C-917B-5A978C796180}" type="parTrans" cxnId="{7BD08D93-5734-F047-83DB-7E5267F1D0B4}">
      <dgm:prSet/>
      <dgm:spPr/>
      <dgm:t>
        <a:bodyPr/>
        <a:lstStyle/>
        <a:p>
          <a:endParaRPr lang="en-US"/>
        </a:p>
      </dgm:t>
    </dgm:pt>
    <dgm:pt modelId="{B9384442-DE9F-384D-94CF-2F8CEA825CDC}" type="sibTrans" cxnId="{7BD08D93-5734-F047-83DB-7E5267F1D0B4}">
      <dgm:prSet/>
      <dgm:spPr/>
      <dgm:t>
        <a:bodyPr/>
        <a:lstStyle/>
        <a:p>
          <a:endParaRPr lang="en-US"/>
        </a:p>
      </dgm:t>
    </dgm:pt>
    <dgm:pt modelId="{DAD569F6-17F5-8D46-9098-596D38817537}">
      <dgm:prSet phldrT="[Text]"/>
      <dgm:spPr/>
      <dgm:t>
        <a:bodyPr/>
        <a:lstStyle/>
        <a:p>
          <a:r>
            <a:rPr lang="en-US" dirty="0" err="1" smtClean="0"/>
            <a:t>Disnea</a:t>
          </a:r>
          <a:r>
            <a:rPr lang="en-US" dirty="0" smtClean="0"/>
            <a:t> post BN</a:t>
          </a:r>
          <a:endParaRPr lang="en-US" dirty="0"/>
        </a:p>
      </dgm:t>
    </dgm:pt>
    <dgm:pt modelId="{DFA82EA1-5489-0D4E-BBD9-9DF4CE999002}" type="parTrans" cxnId="{2F0BE5C7-7770-5146-AB19-5BAF8C57ED10}">
      <dgm:prSet/>
      <dgm:spPr/>
      <dgm:t>
        <a:bodyPr/>
        <a:lstStyle/>
        <a:p>
          <a:endParaRPr lang="en-US"/>
        </a:p>
      </dgm:t>
    </dgm:pt>
    <dgm:pt modelId="{07CD3D7D-F27B-EF42-87FD-8144733C17B4}" type="sibTrans" cxnId="{2F0BE5C7-7770-5146-AB19-5BAF8C57ED10}">
      <dgm:prSet/>
      <dgm:spPr/>
      <dgm:t>
        <a:bodyPr/>
        <a:lstStyle/>
        <a:p>
          <a:endParaRPr lang="en-US"/>
        </a:p>
      </dgm:t>
    </dgm:pt>
    <dgm:pt modelId="{4C7B5CB0-42C5-E444-A6F7-939BB3D6F3D2}">
      <dgm:prSet phldrT="[Text]"/>
      <dgm:spPr/>
      <dgm:t>
        <a:bodyPr/>
        <a:lstStyle/>
        <a:p>
          <a:r>
            <a:rPr lang="en-US" dirty="0" err="1" smtClean="0"/>
            <a:t>Fcatores</a:t>
          </a:r>
          <a:r>
            <a:rPr lang="en-US" dirty="0" smtClean="0"/>
            <a:t> </a:t>
          </a:r>
          <a:r>
            <a:rPr lang="en-US" dirty="0" err="1" smtClean="0"/>
            <a:t>perpetuentes</a:t>
          </a:r>
          <a:endParaRPr lang="en-US" dirty="0"/>
        </a:p>
      </dgm:t>
    </dgm:pt>
    <dgm:pt modelId="{8C4ADC35-78CA-EF4C-9560-0B24812A0896}" type="parTrans" cxnId="{740CB781-C246-9749-A5D2-667825AB9F0D}">
      <dgm:prSet/>
      <dgm:spPr/>
      <dgm:t>
        <a:bodyPr/>
        <a:lstStyle/>
        <a:p>
          <a:endParaRPr lang="en-US"/>
        </a:p>
      </dgm:t>
    </dgm:pt>
    <dgm:pt modelId="{EEFCCDB8-B095-1449-8B8F-DC0232CEDF5B}" type="sibTrans" cxnId="{740CB781-C246-9749-A5D2-667825AB9F0D}">
      <dgm:prSet/>
      <dgm:spPr/>
      <dgm:t>
        <a:bodyPr/>
        <a:lstStyle/>
        <a:p>
          <a:endParaRPr lang="en-US"/>
        </a:p>
      </dgm:t>
    </dgm:pt>
    <dgm:pt modelId="{3DC8EE51-3251-B74B-9066-46B0F267F608}">
      <dgm:prSet phldrT="[Text]"/>
      <dgm:spPr/>
      <dgm:t>
        <a:bodyPr/>
        <a:lstStyle/>
        <a:p>
          <a:r>
            <a:rPr lang="en-US" dirty="0" smtClean="0"/>
            <a:t>Mala </a:t>
          </a:r>
          <a:r>
            <a:rPr lang="en-US" dirty="0" err="1" smtClean="0"/>
            <a:t>higiene</a:t>
          </a:r>
          <a:r>
            <a:rPr lang="en-US" dirty="0" smtClean="0"/>
            <a:t> del </a:t>
          </a:r>
          <a:r>
            <a:rPr lang="en-US" dirty="0" err="1" smtClean="0"/>
            <a:t>sueño</a:t>
          </a:r>
          <a:endParaRPr lang="en-US" dirty="0"/>
        </a:p>
      </dgm:t>
    </dgm:pt>
    <dgm:pt modelId="{EAF9B4F0-D576-B244-9F25-3FE76B32856E}" type="parTrans" cxnId="{FF5DA36B-E981-D745-8101-8299CC91488C}">
      <dgm:prSet/>
      <dgm:spPr/>
      <dgm:t>
        <a:bodyPr/>
        <a:lstStyle/>
        <a:p>
          <a:endParaRPr lang="en-US"/>
        </a:p>
      </dgm:t>
    </dgm:pt>
    <dgm:pt modelId="{7E0AF002-0064-A94D-A56B-707FC6BA7774}" type="sibTrans" cxnId="{FF5DA36B-E981-D745-8101-8299CC91488C}">
      <dgm:prSet/>
      <dgm:spPr/>
      <dgm:t>
        <a:bodyPr/>
        <a:lstStyle/>
        <a:p>
          <a:endParaRPr lang="en-US"/>
        </a:p>
      </dgm:t>
    </dgm:pt>
    <dgm:pt modelId="{ADD2691C-E575-2C4B-8F5C-7C3A1C3B5D33}">
      <dgm:prSet phldrT="[Text]"/>
      <dgm:spPr/>
      <dgm:t>
        <a:bodyPr/>
        <a:lstStyle/>
        <a:p>
          <a:r>
            <a:rPr lang="en-US" dirty="0" smtClean="0"/>
            <a:t>Siestas </a:t>
          </a:r>
          <a:r>
            <a:rPr lang="en-US" dirty="0" err="1" smtClean="0"/>
            <a:t>diurnas</a:t>
          </a:r>
          <a:endParaRPr lang="en-US" dirty="0"/>
        </a:p>
      </dgm:t>
    </dgm:pt>
    <dgm:pt modelId="{1055962F-64C1-1D47-8EDA-6FE10CF1A82A}" type="parTrans" cxnId="{8D65DE04-328B-5445-97F0-86AAF79D2A5F}">
      <dgm:prSet/>
      <dgm:spPr/>
      <dgm:t>
        <a:bodyPr/>
        <a:lstStyle/>
        <a:p>
          <a:endParaRPr lang="en-US"/>
        </a:p>
      </dgm:t>
    </dgm:pt>
    <dgm:pt modelId="{9E59FC3B-7E1B-FD4F-AC99-576D95FFC0E7}" type="sibTrans" cxnId="{8D65DE04-328B-5445-97F0-86AAF79D2A5F}">
      <dgm:prSet/>
      <dgm:spPr/>
      <dgm:t>
        <a:bodyPr/>
        <a:lstStyle/>
        <a:p>
          <a:endParaRPr lang="en-US"/>
        </a:p>
      </dgm:t>
    </dgm:pt>
    <dgm:pt modelId="{C807F1B7-20FB-844B-9FA5-B1118556E616}">
      <dgm:prSet/>
      <dgm:spPr/>
      <dgm:t>
        <a:bodyPr/>
        <a:lstStyle/>
        <a:p>
          <a:r>
            <a:rPr lang="en-US" dirty="0" err="1" smtClean="0"/>
            <a:t>Nicturia</a:t>
          </a:r>
          <a:endParaRPr lang="en-US" dirty="0"/>
        </a:p>
      </dgm:t>
    </dgm:pt>
    <dgm:pt modelId="{691CD80A-0DFD-9542-9C9C-49779ED7F019}" type="parTrans" cxnId="{15DEA5BC-1C7C-A44A-B9EE-08C90B779CA3}">
      <dgm:prSet/>
      <dgm:spPr/>
      <dgm:t>
        <a:bodyPr/>
        <a:lstStyle/>
        <a:p>
          <a:endParaRPr lang="en-US"/>
        </a:p>
      </dgm:t>
    </dgm:pt>
    <dgm:pt modelId="{1C522DF6-01A9-4449-A1CD-7254F9EC383F}" type="sibTrans" cxnId="{15DEA5BC-1C7C-A44A-B9EE-08C90B779CA3}">
      <dgm:prSet/>
      <dgm:spPr/>
      <dgm:t>
        <a:bodyPr/>
        <a:lstStyle/>
        <a:p>
          <a:endParaRPr lang="en-US"/>
        </a:p>
      </dgm:t>
    </dgm:pt>
    <dgm:pt modelId="{2521972B-2F68-3A4E-8A8C-DAD22F2041F6}">
      <dgm:prSet phldrT="[Text]"/>
      <dgm:spPr/>
      <dgm:t>
        <a:bodyPr/>
        <a:lstStyle/>
        <a:p>
          <a:r>
            <a:rPr lang="en-US" dirty="0" smtClean="0"/>
            <a:t>Probable alt. del </a:t>
          </a:r>
          <a:r>
            <a:rPr lang="en-US" dirty="0" err="1" smtClean="0"/>
            <a:t>ritmo</a:t>
          </a:r>
          <a:r>
            <a:rPr lang="en-US" dirty="0" smtClean="0"/>
            <a:t> </a:t>
          </a:r>
          <a:r>
            <a:rPr lang="en-US" dirty="0" err="1" smtClean="0"/>
            <a:t>circadiano</a:t>
          </a:r>
          <a:r>
            <a:rPr lang="en-US" dirty="0" smtClean="0"/>
            <a:t> post intern.</a:t>
          </a:r>
          <a:endParaRPr lang="en-US" dirty="0"/>
        </a:p>
      </dgm:t>
    </dgm:pt>
    <dgm:pt modelId="{0883BC2F-D150-5247-B000-ADB562CA775C}" type="parTrans" cxnId="{13053597-EC9F-684B-92C4-B63298ACCDBE}">
      <dgm:prSet/>
      <dgm:spPr/>
      <dgm:t>
        <a:bodyPr/>
        <a:lstStyle/>
        <a:p>
          <a:endParaRPr lang="en-US"/>
        </a:p>
      </dgm:t>
    </dgm:pt>
    <dgm:pt modelId="{F7ED0676-167C-3945-B9D5-7136F1510ADE}" type="sibTrans" cxnId="{13053597-EC9F-684B-92C4-B63298ACCDBE}">
      <dgm:prSet/>
      <dgm:spPr/>
      <dgm:t>
        <a:bodyPr/>
        <a:lstStyle/>
        <a:p>
          <a:endParaRPr lang="en-US"/>
        </a:p>
      </dgm:t>
    </dgm:pt>
    <dgm:pt modelId="{4CE9A74A-190B-8C47-AA60-5E02D9F83B8D}" type="pres">
      <dgm:prSet presAssocID="{1FA77030-EC6D-3242-85B7-EDDCCE2B5B70}" presName="linear" presStyleCnt="0">
        <dgm:presLayoutVars>
          <dgm:dir/>
          <dgm:resizeHandles val="exact"/>
        </dgm:presLayoutVars>
      </dgm:prSet>
      <dgm:spPr/>
    </dgm:pt>
    <dgm:pt modelId="{FDDFECD2-4577-7F40-8C45-BD23BE87DB56}" type="pres">
      <dgm:prSet presAssocID="{208F9385-60CA-9142-A13D-960A598EB4BD}" presName="comp" presStyleCnt="0"/>
      <dgm:spPr/>
    </dgm:pt>
    <dgm:pt modelId="{25BD9941-81E4-474F-BD3D-66F063E46332}" type="pres">
      <dgm:prSet presAssocID="{208F9385-60CA-9142-A13D-960A598EB4BD}" presName="box" presStyleLbl="node1" presStyleIdx="0" presStyleCnt="3"/>
      <dgm:spPr/>
    </dgm:pt>
    <dgm:pt modelId="{3E04898E-7E52-2640-8629-144EEA3162EE}" type="pres">
      <dgm:prSet presAssocID="{208F9385-60CA-9142-A13D-960A598EB4B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D389CE4-D47D-BD4A-93DE-8A165651E04F}" type="pres">
      <dgm:prSet presAssocID="{208F9385-60CA-9142-A13D-960A598EB4BD}" presName="text" presStyleLbl="node1" presStyleIdx="0" presStyleCnt="3">
        <dgm:presLayoutVars>
          <dgm:bulletEnabled val="1"/>
        </dgm:presLayoutVars>
      </dgm:prSet>
      <dgm:spPr/>
    </dgm:pt>
    <dgm:pt modelId="{0B2FE19B-C7F5-E04C-9D8A-B2FC04C77D09}" type="pres">
      <dgm:prSet presAssocID="{217AD3E3-F90D-E44C-A569-3D2726114832}" presName="spacer" presStyleCnt="0"/>
      <dgm:spPr/>
    </dgm:pt>
    <dgm:pt modelId="{D6A596E9-FEAC-E14F-8164-3A9C62EF994C}" type="pres">
      <dgm:prSet presAssocID="{9E58C2AD-29C0-6648-A5FC-435CBF4E3590}" presName="comp" presStyleCnt="0"/>
      <dgm:spPr/>
    </dgm:pt>
    <dgm:pt modelId="{0D12121C-9868-0040-9FCD-65B9EF0AE1ED}" type="pres">
      <dgm:prSet presAssocID="{9E58C2AD-29C0-6648-A5FC-435CBF4E3590}" presName="box" presStyleLbl="node1" presStyleIdx="1" presStyleCnt="3"/>
      <dgm:spPr/>
      <dgm:t>
        <a:bodyPr/>
        <a:lstStyle/>
        <a:p>
          <a:endParaRPr lang="en-US"/>
        </a:p>
      </dgm:t>
    </dgm:pt>
    <dgm:pt modelId="{8FEE6DEF-A062-AA47-915B-496DCBD1C9A2}" type="pres">
      <dgm:prSet presAssocID="{9E58C2AD-29C0-6648-A5FC-435CBF4E359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5349566-7E73-C444-AED1-F0D47BF796DC}" type="pres">
      <dgm:prSet presAssocID="{9E58C2AD-29C0-6648-A5FC-435CBF4E359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A729A-DA82-4742-A9AF-C17C0DBF218A}" type="pres">
      <dgm:prSet presAssocID="{C0B1CC29-DFA5-D144-9929-FE4AEC13BA4B}" presName="spacer" presStyleCnt="0"/>
      <dgm:spPr/>
    </dgm:pt>
    <dgm:pt modelId="{E42C3C77-C1A7-2D4F-BC8C-5A36B7677795}" type="pres">
      <dgm:prSet presAssocID="{4C7B5CB0-42C5-E444-A6F7-939BB3D6F3D2}" presName="comp" presStyleCnt="0"/>
      <dgm:spPr/>
    </dgm:pt>
    <dgm:pt modelId="{A9DF7D09-9AE4-954C-BBD4-E428D58FA47B}" type="pres">
      <dgm:prSet presAssocID="{4C7B5CB0-42C5-E444-A6F7-939BB3D6F3D2}" presName="box" presStyleLbl="node1" presStyleIdx="2" presStyleCnt="3"/>
      <dgm:spPr/>
      <dgm:t>
        <a:bodyPr/>
        <a:lstStyle/>
        <a:p>
          <a:endParaRPr lang="en-US"/>
        </a:p>
      </dgm:t>
    </dgm:pt>
    <dgm:pt modelId="{793E8825-D566-844E-AE62-C56E8933A28F}" type="pres">
      <dgm:prSet presAssocID="{4C7B5CB0-42C5-E444-A6F7-939BB3D6F3D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ABDDC86A-A7C2-1A49-91EC-5253437048CC}" type="pres">
      <dgm:prSet presAssocID="{4C7B5CB0-42C5-E444-A6F7-939BB3D6F3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0AAE3-795E-9F4A-8238-BC9266038830}" type="presOf" srcId="{C807F1B7-20FB-844B-9FA5-B1118556E616}" destId="{A5349566-7E73-C444-AED1-F0D47BF796DC}" srcOrd="1" destOrd="3" presId="urn:microsoft.com/office/officeart/2005/8/layout/vList4"/>
    <dgm:cxn modelId="{7BDCBDA7-6285-9C45-8E45-4E065618A247}" type="presOf" srcId="{DAD569F6-17F5-8D46-9098-596D38817537}" destId="{A5349566-7E73-C444-AED1-F0D47BF796DC}" srcOrd="1" destOrd="2" presId="urn:microsoft.com/office/officeart/2005/8/layout/vList4"/>
    <dgm:cxn modelId="{F0450FD6-27B8-0D42-A272-E67A2496E2C7}" srcId="{208F9385-60CA-9142-A13D-960A598EB4BD}" destId="{BBBAAF71-1837-0245-B48C-5C7CDBF6D423}" srcOrd="1" destOrd="0" parTransId="{79936A29-FAD4-7F42-A81C-05BBAEA5D412}" sibTransId="{04945BE5-BD5C-E848-BEEE-F806BA8842D2}"/>
    <dgm:cxn modelId="{828296A0-CC72-D54A-85A6-9820FF4082F2}" type="presOf" srcId="{9E58C2AD-29C0-6648-A5FC-435CBF4E3590}" destId="{0D12121C-9868-0040-9FCD-65B9EF0AE1ED}" srcOrd="0" destOrd="0" presId="urn:microsoft.com/office/officeart/2005/8/layout/vList4"/>
    <dgm:cxn modelId="{13053597-EC9F-684B-92C4-B63298ACCDBE}" srcId="{4C7B5CB0-42C5-E444-A6F7-939BB3D6F3D2}" destId="{2521972B-2F68-3A4E-8A8C-DAD22F2041F6}" srcOrd="2" destOrd="0" parTransId="{0883BC2F-D150-5247-B000-ADB562CA775C}" sibTransId="{F7ED0676-167C-3945-B9D5-7136F1510ADE}"/>
    <dgm:cxn modelId="{7E087943-4A64-1049-8F78-0079B4024B0B}" type="presOf" srcId="{3DC8EE51-3251-B74B-9066-46B0F267F608}" destId="{A9DF7D09-9AE4-954C-BBD4-E428D58FA47B}" srcOrd="0" destOrd="1" presId="urn:microsoft.com/office/officeart/2005/8/layout/vList4"/>
    <dgm:cxn modelId="{ADBE7978-147A-3042-80F1-8AE48BB72A48}" type="presOf" srcId="{9E58C2AD-29C0-6648-A5FC-435CBF4E3590}" destId="{A5349566-7E73-C444-AED1-F0D47BF796DC}" srcOrd="1" destOrd="0" presId="urn:microsoft.com/office/officeart/2005/8/layout/vList4"/>
    <dgm:cxn modelId="{2B5FBE50-CE97-1040-A634-1D0D0B7CE153}" srcId="{208F9385-60CA-9142-A13D-960A598EB4BD}" destId="{C6918841-CA79-B841-BA07-92DB9B3F45A4}" srcOrd="0" destOrd="0" parTransId="{62892B5F-32AB-5C48-AB8C-D0382B0F5DFD}" sibTransId="{5B9B3796-3253-9244-8394-2D447C16E84A}"/>
    <dgm:cxn modelId="{61D40F03-4EA0-F942-9781-C125B715B02A}" type="presOf" srcId="{4C7B5CB0-42C5-E444-A6F7-939BB3D6F3D2}" destId="{A9DF7D09-9AE4-954C-BBD4-E428D58FA47B}" srcOrd="0" destOrd="0" presId="urn:microsoft.com/office/officeart/2005/8/layout/vList4"/>
    <dgm:cxn modelId="{16AC5499-237E-284C-9105-DAA9ED3DEBFB}" type="presOf" srcId="{1FA77030-EC6D-3242-85B7-EDDCCE2B5B70}" destId="{4CE9A74A-190B-8C47-AA60-5E02D9F83B8D}" srcOrd="0" destOrd="0" presId="urn:microsoft.com/office/officeart/2005/8/layout/vList4"/>
    <dgm:cxn modelId="{B7A93DD6-1947-4344-9FF8-26E1B6CA55A8}" type="presOf" srcId="{ADD2691C-E575-2C4B-8F5C-7C3A1C3B5D33}" destId="{A9DF7D09-9AE4-954C-BBD4-E428D58FA47B}" srcOrd="0" destOrd="2" presId="urn:microsoft.com/office/officeart/2005/8/layout/vList4"/>
    <dgm:cxn modelId="{D56BD13B-74FC-264D-8CFA-25C6680D0EB8}" type="presOf" srcId="{C6918841-CA79-B841-BA07-92DB9B3F45A4}" destId="{6D389CE4-D47D-BD4A-93DE-8A165651E04F}" srcOrd="1" destOrd="1" presId="urn:microsoft.com/office/officeart/2005/8/layout/vList4"/>
    <dgm:cxn modelId="{7A40A6C4-0B5E-9B47-B64B-AB211C7A32AF}" type="presOf" srcId="{2521972B-2F68-3A4E-8A8C-DAD22F2041F6}" destId="{A9DF7D09-9AE4-954C-BBD4-E428D58FA47B}" srcOrd="0" destOrd="3" presId="urn:microsoft.com/office/officeart/2005/8/layout/vList4"/>
    <dgm:cxn modelId="{32BA8786-11D1-9D44-B883-BEEAA3262508}" type="presOf" srcId="{C807F1B7-20FB-844B-9FA5-B1118556E616}" destId="{0D12121C-9868-0040-9FCD-65B9EF0AE1ED}" srcOrd="0" destOrd="3" presId="urn:microsoft.com/office/officeart/2005/8/layout/vList4"/>
    <dgm:cxn modelId="{E66E4991-9AA0-CA44-A84B-805DF0E9C204}" type="presOf" srcId="{8982DD35-C4F5-9B45-9EF6-AA0D844EFA37}" destId="{A5349566-7E73-C444-AED1-F0D47BF796DC}" srcOrd="1" destOrd="1" presId="urn:microsoft.com/office/officeart/2005/8/layout/vList4"/>
    <dgm:cxn modelId="{FF5DA36B-E981-D745-8101-8299CC91488C}" srcId="{4C7B5CB0-42C5-E444-A6F7-939BB3D6F3D2}" destId="{3DC8EE51-3251-B74B-9066-46B0F267F608}" srcOrd="0" destOrd="0" parTransId="{EAF9B4F0-D576-B244-9F25-3FE76B32856E}" sibTransId="{7E0AF002-0064-A94D-A56B-707FC6BA7774}"/>
    <dgm:cxn modelId="{D79642A8-BA4B-1A40-8CC4-BF01C605B010}" type="presOf" srcId="{BBBAAF71-1837-0245-B48C-5C7CDBF6D423}" destId="{6D389CE4-D47D-BD4A-93DE-8A165651E04F}" srcOrd="1" destOrd="2" presId="urn:microsoft.com/office/officeart/2005/8/layout/vList4"/>
    <dgm:cxn modelId="{581F5CAB-F902-6A47-8153-D7F5C5074E31}" type="presOf" srcId="{C6918841-CA79-B841-BA07-92DB9B3F45A4}" destId="{25BD9941-81E4-474F-BD3D-66F063E46332}" srcOrd="0" destOrd="1" presId="urn:microsoft.com/office/officeart/2005/8/layout/vList4"/>
    <dgm:cxn modelId="{468F9BA3-F6C5-E743-986B-897DEA5CB172}" type="presOf" srcId="{DAD569F6-17F5-8D46-9098-596D38817537}" destId="{0D12121C-9868-0040-9FCD-65B9EF0AE1ED}" srcOrd="0" destOrd="2" presId="urn:microsoft.com/office/officeart/2005/8/layout/vList4"/>
    <dgm:cxn modelId="{862F6730-E25B-0246-BED3-A9FE46377BB0}" type="presOf" srcId="{ADD2691C-E575-2C4B-8F5C-7C3A1C3B5D33}" destId="{ABDDC86A-A7C2-1A49-91EC-5253437048CC}" srcOrd="1" destOrd="2" presId="urn:microsoft.com/office/officeart/2005/8/layout/vList4"/>
    <dgm:cxn modelId="{2379E7A8-6EC1-5F47-AF1A-A82A64D7B5AD}" type="presOf" srcId="{208F9385-60CA-9142-A13D-960A598EB4BD}" destId="{25BD9941-81E4-474F-BD3D-66F063E46332}" srcOrd="0" destOrd="0" presId="urn:microsoft.com/office/officeart/2005/8/layout/vList4"/>
    <dgm:cxn modelId="{E6DA3AA3-090B-8F44-86EA-99424E6A73B5}" type="presOf" srcId="{3DC8EE51-3251-B74B-9066-46B0F267F608}" destId="{ABDDC86A-A7C2-1A49-91EC-5253437048CC}" srcOrd="1" destOrd="1" presId="urn:microsoft.com/office/officeart/2005/8/layout/vList4"/>
    <dgm:cxn modelId="{7BD08D93-5734-F047-83DB-7E5267F1D0B4}" srcId="{9E58C2AD-29C0-6648-A5FC-435CBF4E3590}" destId="{8982DD35-C4F5-9B45-9EF6-AA0D844EFA37}" srcOrd="0" destOrd="0" parTransId="{9FF98989-1325-DF4C-917B-5A978C796180}" sibTransId="{B9384442-DE9F-384D-94CF-2F8CEA825CDC}"/>
    <dgm:cxn modelId="{2F0BE5C7-7770-5146-AB19-5BAF8C57ED10}" srcId="{9E58C2AD-29C0-6648-A5FC-435CBF4E3590}" destId="{DAD569F6-17F5-8D46-9098-596D38817537}" srcOrd="1" destOrd="0" parTransId="{DFA82EA1-5489-0D4E-BBD9-9DF4CE999002}" sibTransId="{07CD3D7D-F27B-EF42-87FD-8144733C17B4}"/>
    <dgm:cxn modelId="{91EA46AA-F220-884C-B9CD-6D7244BA863F}" type="presOf" srcId="{208F9385-60CA-9142-A13D-960A598EB4BD}" destId="{6D389CE4-D47D-BD4A-93DE-8A165651E04F}" srcOrd="1" destOrd="0" presId="urn:microsoft.com/office/officeart/2005/8/layout/vList4"/>
    <dgm:cxn modelId="{3FA6DE42-4E33-6944-9E37-F5DAF4972E45}" srcId="{1FA77030-EC6D-3242-85B7-EDDCCE2B5B70}" destId="{9E58C2AD-29C0-6648-A5FC-435CBF4E3590}" srcOrd="1" destOrd="0" parTransId="{8FCC8A0A-65E9-AD4F-866B-C2DE5340676F}" sibTransId="{C0B1CC29-DFA5-D144-9929-FE4AEC13BA4B}"/>
    <dgm:cxn modelId="{77DF09D2-3524-3749-8A8C-64D5A890215F}" type="presOf" srcId="{8982DD35-C4F5-9B45-9EF6-AA0D844EFA37}" destId="{0D12121C-9868-0040-9FCD-65B9EF0AE1ED}" srcOrd="0" destOrd="1" presId="urn:microsoft.com/office/officeart/2005/8/layout/vList4"/>
    <dgm:cxn modelId="{15DEA5BC-1C7C-A44A-B9EE-08C90B779CA3}" srcId="{9E58C2AD-29C0-6648-A5FC-435CBF4E3590}" destId="{C807F1B7-20FB-844B-9FA5-B1118556E616}" srcOrd="2" destOrd="0" parTransId="{691CD80A-0DFD-9542-9C9C-49779ED7F019}" sibTransId="{1C522DF6-01A9-4449-A1CD-7254F9EC383F}"/>
    <dgm:cxn modelId="{5742866F-73FB-9C49-BA3A-06650C259EEB}" srcId="{1FA77030-EC6D-3242-85B7-EDDCCE2B5B70}" destId="{208F9385-60CA-9142-A13D-960A598EB4BD}" srcOrd="0" destOrd="0" parTransId="{92AB4ECA-1321-A043-9824-1A3231A82792}" sibTransId="{217AD3E3-F90D-E44C-A569-3D2726114832}"/>
    <dgm:cxn modelId="{740CB781-C246-9749-A5D2-667825AB9F0D}" srcId="{1FA77030-EC6D-3242-85B7-EDDCCE2B5B70}" destId="{4C7B5CB0-42C5-E444-A6F7-939BB3D6F3D2}" srcOrd="2" destOrd="0" parTransId="{8C4ADC35-78CA-EF4C-9560-0B24812A0896}" sibTransId="{EEFCCDB8-B095-1449-8B8F-DC0232CEDF5B}"/>
    <dgm:cxn modelId="{1CA045FB-6F48-2744-B7CA-E4DD14E6D889}" type="presOf" srcId="{2521972B-2F68-3A4E-8A8C-DAD22F2041F6}" destId="{ABDDC86A-A7C2-1A49-91EC-5253437048CC}" srcOrd="1" destOrd="3" presId="urn:microsoft.com/office/officeart/2005/8/layout/vList4"/>
    <dgm:cxn modelId="{131F305A-8D9D-2444-B726-2C28B62352B0}" type="presOf" srcId="{4C7B5CB0-42C5-E444-A6F7-939BB3D6F3D2}" destId="{ABDDC86A-A7C2-1A49-91EC-5253437048CC}" srcOrd="1" destOrd="0" presId="urn:microsoft.com/office/officeart/2005/8/layout/vList4"/>
    <dgm:cxn modelId="{8D65DE04-328B-5445-97F0-86AAF79D2A5F}" srcId="{4C7B5CB0-42C5-E444-A6F7-939BB3D6F3D2}" destId="{ADD2691C-E575-2C4B-8F5C-7C3A1C3B5D33}" srcOrd="1" destOrd="0" parTransId="{1055962F-64C1-1D47-8EDA-6FE10CF1A82A}" sibTransId="{9E59FC3B-7E1B-FD4F-AC99-576D95FFC0E7}"/>
    <dgm:cxn modelId="{29BA6ADE-AE17-D34B-BB32-AE0A7C60EBE3}" type="presOf" srcId="{BBBAAF71-1837-0245-B48C-5C7CDBF6D423}" destId="{25BD9941-81E4-474F-BD3D-66F063E46332}" srcOrd="0" destOrd="2" presId="urn:microsoft.com/office/officeart/2005/8/layout/vList4"/>
    <dgm:cxn modelId="{0273B227-942C-134E-9580-4374DA6F1E6D}" type="presParOf" srcId="{4CE9A74A-190B-8C47-AA60-5E02D9F83B8D}" destId="{FDDFECD2-4577-7F40-8C45-BD23BE87DB56}" srcOrd="0" destOrd="0" presId="urn:microsoft.com/office/officeart/2005/8/layout/vList4"/>
    <dgm:cxn modelId="{D7C3A884-552E-E84B-BAAA-65ABD4D8613A}" type="presParOf" srcId="{FDDFECD2-4577-7F40-8C45-BD23BE87DB56}" destId="{25BD9941-81E4-474F-BD3D-66F063E46332}" srcOrd="0" destOrd="0" presId="urn:microsoft.com/office/officeart/2005/8/layout/vList4"/>
    <dgm:cxn modelId="{14236F4D-02D4-BE42-A362-B593B2EF13D1}" type="presParOf" srcId="{FDDFECD2-4577-7F40-8C45-BD23BE87DB56}" destId="{3E04898E-7E52-2640-8629-144EEA3162EE}" srcOrd="1" destOrd="0" presId="urn:microsoft.com/office/officeart/2005/8/layout/vList4"/>
    <dgm:cxn modelId="{0FF35289-0EF0-FD41-9441-70703056CAD0}" type="presParOf" srcId="{FDDFECD2-4577-7F40-8C45-BD23BE87DB56}" destId="{6D389CE4-D47D-BD4A-93DE-8A165651E04F}" srcOrd="2" destOrd="0" presId="urn:microsoft.com/office/officeart/2005/8/layout/vList4"/>
    <dgm:cxn modelId="{BFF03D71-1045-5540-83B3-4623B2A61ECC}" type="presParOf" srcId="{4CE9A74A-190B-8C47-AA60-5E02D9F83B8D}" destId="{0B2FE19B-C7F5-E04C-9D8A-B2FC04C77D09}" srcOrd="1" destOrd="0" presId="urn:microsoft.com/office/officeart/2005/8/layout/vList4"/>
    <dgm:cxn modelId="{DBCC77CE-01E5-1B4C-92C0-10A5F32E95EF}" type="presParOf" srcId="{4CE9A74A-190B-8C47-AA60-5E02D9F83B8D}" destId="{D6A596E9-FEAC-E14F-8164-3A9C62EF994C}" srcOrd="2" destOrd="0" presId="urn:microsoft.com/office/officeart/2005/8/layout/vList4"/>
    <dgm:cxn modelId="{2586A221-BF73-344F-87C5-D57A564FB0BF}" type="presParOf" srcId="{D6A596E9-FEAC-E14F-8164-3A9C62EF994C}" destId="{0D12121C-9868-0040-9FCD-65B9EF0AE1ED}" srcOrd="0" destOrd="0" presId="urn:microsoft.com/office/officeart/2005/8/layout/vList4"/>
    <dgm:cxn modelId="{03258727-9090-C248-8FA9-581BCE176A0D}" type="presParOf" srcId="{D6A596E9-FEAC-E14F-8164-3A9C62EF994C}" destId="{8FEE6DEF-A062-AA47-915B-496DCBD1C9A2}" srcOrd="1" destOrd="0" presId="urn:microsoft.com/office/officeart/2005/8/layout/vList4"/>
    <dgm:cxn modelId="{F6D105D2-FB6E-4F46-B61E-19C6EE1A781F}" type="presParOf" srcId="{D6A596E9-FEAC-E14F-8164-3A9C62EF994C}" destId="{A5349566-7E73-C444-AED1-F0D47BF796DC}" srcOrd="2" destOrd="0" presId="urn:microsoft.com/office/officeart/2005/8/layout/vList4"/>
    <dgm:cxn modelId="{AE936A08-F6F0-6444-A5DB-09DEB52D53DD}" type="presParOf" srcId="{4CE9A74A-190B-8C47-AA60-5E02D9F83B8D}" destId="{2E3A729A-DA82-4742-A9AF-C17C0DBF218A}" srcOrd="3" destOrd="0" presId="urn:microsoft.com/office/officeart/2005/8/layout/vList4"/>
    <dgm:cxn modelId="{7C7F67DF-E169-494F-A6AE-A9F77696E5A5}" type="presParOf" srcId="{4CE9A74A-190B-8C47-AA60-5E02D9F83B8D}" destId="{E42C3C77-C1A7-2D4F-BC8C-5A36B7677795}" srcOrd="4" destOrd="0" presId="urn:microsoft.com/office/officeart/2005/8/layout/vList4"/>
    <dgm:cxn modelId="{6ACB819A-F34A-564C-9174-D85BF67010E5}" type="presParOf" srcId="{E42C3C77-C1A7-2D4F-BC8C-5A36B7677795}" destId="{A9DF7D09-9AE4-954C-BBD4-E428D58FA47B}" srcOrd="0" destOrd="0" presId="urn:microsoft.com/office/officeart/2005/8/layout/vList4"/>
    <dgm:cxn modelId="{FE108241-62CA-0441-860A-AB716995A0F7}" type="presParOf" srcId="{E42C3C77-C1A7-2D4F-BC8C-5A36B7677795}" destId="{793E8825-D566-844E-AE62-C56E8933A28F}" srcOrd="1" destOrd="0" presId="urn:microsoft.com/office/officeart/2005/8/layout/vList4"/>
    <dgm:cxn modelId="{198EA05F-465B-254D-830D-92700B25959A}" type="presParOf" srcId="{E42C3C77-C1A7-2D4F-BC8C-5A36B7677795}" destId="{ABDDC86A-A7C2-1A49-91EC-5253437048C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54DB8-0F19-2348-BFD6-781B8252E2D3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smtClean="0"/>
            <a:t>MED</a:t>
          </a:r>
          <a:endParaRPr lang="en-US" sz="5200" kern="1200"/>
        </a:p>
      </dsp:txBody>
      <dsp:txXfrm>
        <a:off x="0" y="1740535"/>
        <a:ext cx="2053828" cy="1740535"/>
      </dsp:txXfrm>
    </dsp:sp>
    <dsp:sp modelId="{8CEF5DAA-B05A-E64B-8CC7-D52B25671922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7EF250-AD34-9742-962E-BA97577075DC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smtClean="0"/>
            <a:t>COG</a:t>
          </a:r>
          <a:endParaRPr lang="en-US" sz="5200" kern="1200"/>
        </a:p>
      </dsp:txBody>
      <dsp:txXfrm>
        <a:off x="2115442" y="1740535"/>
        <a:ext cx="2053828" cy="1740535"/>
      </dsp:txXfrm>
    </dsp:sp>
    <dsp:sp modelId="{6F356248-0CA3-2949-A3A7-43B2344AB2A1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3BBAF4-4FC2-2A4B-A98A-5C707DE493E5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smtClean="0"/>
            <a:t>FIS</a:t>
          </a:r>
          <a:endParaRPr lang="en-US" sz="5200" kern="1200"/>
        </a:p>
      </dsp:txBody>
      <dsp:txXfrm>
        <a:off x="4230885" y="1740535"/>
        <a:ext cx="2053828" cy="1740535"/>
      </dsp:txXfrm>
    </dsp:sp>
    <dsp:sp modelId="{A43357C9-1960-0C4F-9D56-E6EDE5348A5E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2B105A-4F71-6B49-9183-7B2DABBDB607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smtClean="0"/>
            <a:t>NUT</a:t>
          </a:r>
          <a:endParaRPr lang="en-US" sz="5200" kern="1200"/>
        </a:p>
      </dsp:txBody>
      <dsp:txXfrm>
        <a:off x="6346328" y="1740535"/>
        <a:ext cx="2053828" cy="1740535"/>
      </dsp:txXfrm>
    </dsp:sp>
    <dsp:sp modelId="{E2FDF2FC-1F87-5145-9320-6B6D0C045151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BBF1BA-534A-DF44-8200-DF7BF7BF9726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smtClean="0"/>
            <a:t>SOC</a:t>
          </a:r>
          <a:endParaRPr lang="en-US" sz="5200" kern="1200"/>
        </a:p>
      </dsp:txBody>
      <dsp:txXfrm>
        <a:off x="8461771" y="1740535"/>
        <a:ext cx="2053828" cy="1740535"/>
      </dsp:txXfrm>
    </dsp:sp>
    <dsp:sp modelId="{DCA6D3AF-EA5A-9C4E-90A2-30329EC1B6A3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59A9A9-BC02-3F43-A1F1-A3F7285F335D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96D47-29FF-CF46-9742-71202D95FFC8}">
      <dsp:nvSpPr>
        <dsp:cNvPr id="0" name=""/>
        <dsp:cNvSpPr/>
      </dsp:nvSpPr>
      <dsp:spPr>
        <a:xfrm>
          <a:off x="1368647" y="0"/>
          <a:ext cx="2094415" cy="20947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737E1D-243E-8A4F-982E-A4DEDD7DAB9B}">
      <dsp:nvSpPr>
        <dsp:cNvPr id="0" name=""/>
        <dsp:cNvSpPr/>
      </dsp:nvSpPr>
      <dsp:spPr>
        <a:xfrm>
          <a:off x="1831582" y="756262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Insomnio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primario</a:t>
          </a:r>
          <a:endParaRPr lang="en-US" sz="1600" kern="1200" dirty="0"/>
        </a:p>
      </dsp:txBody>
      <dsp:txXfrm>
        <a:off x="1831582" y="756262"/>
        <a:ext cx="1163826" cy="581773"/>
      </dsp:txXfrm>
    </dsp:sp>
    <dsp:sp modelId="{33F505EB-2376-FE49-8896-AF57D440FD68}">
      <dsp:nvSpPr>
        <dsp:cNvPr id="0" name=""/>
        <dsp:cNvSpPr/>
      </dsp:nvSpPr>
      <dsp:spPr>
        <a:xfrm>
          <a:off x="786931" y="1203580"/>
          <a:ext cx="2094415" cy="20947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766F1C-8D49-1B40-9FC3-596C07F37E14}">
      <dsp:nvSpPr>
        <dsp:cNvPr id="0" name=""/>
        <dsp:cNvSpPr/>
      </dsp:nvSpPr>
      <dsp:spPr>
        <a:xfrm>
          <a:off x="1252225" y="1966804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 </a:t>
          </a:r>
          <a:r>
            <a:rPr lang="en-US" sz="1600" kern="1200" dirty="0" err="1" smtClean="0"/>
            <a:t>agudizacion</a:t>
          </a:r>
          <a:endParaRPr lang="en-US" sz="1600" kern="1200" dirty="0"/>
        </a:p>
      </dsp:txBody>
      <dsp:txXfrm>
        <a:off x="1252225" y="1966804"/>
        <a:ext cx="1163826" cy="581773"/>
      </dsp:txXfrm>
    </dsp:sp>
    <dsp:sp modelId="{BD1A959A-DFA0-364E-825E-66CDCDE600AD}">
      <dsp:nvSpPr>
        <dsp:cNvPr id="0" name=""/>
        <dsp:cNvSpPr/>
      </dsp:nvSpPr>
      <dsp:spPr>
        <a:xfrm>
          <a:off x="1517714" y="2551189"/>
          <a:ext cx="1799427" cy="18001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949AA0-44A8-EE4A-839B-EDE55B6C951D}">
      <dsp:nvSpPr>
        <dsp:cNvPr id="0" name=""/>
        <dsp:cNvSpPr/>
      </dsp:nvSpPr>
      <dsp:spPr>
        <a:xfrm>
          <a:off x="1834335" y="3179087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Factores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Perpetuantes</a:t>
          </a:r>
          <a:endParaRPr lang="en-US" sz="1600" kern="1200" dirty="0"/>
        </a:p>
      </dsp:txBody>
      <dsp:txXfrm>
        <a:off x="1834335" y="3179087"/>
        <a:ext cx="1163826" cy="581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9941-81E4-474F-BD3D-66F063E46332}">
      <dsp:nvSpPr>
        <dsp:cNvPr id="0" name=""/>
        <dsp:cNvSpPr/>
      </dsp:nvSpPr>
      <dsp:spPr>
        <a:xfrm>
          <a:off x="0" y="0"/>
          <a:ext cx="5646994" cy="134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Insomnio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primario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Enf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Cronicas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compensadas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Posterior a </a:t>
          </a:r>
          <a:r>
            <a:rPr lang="en-US" sz="1600" kern="1200" dirty="0" err="1" smtClean="0"/>
            <a:t>viudez</a:t>
          </a:r>
          <a:endParaRPr lang="en-US" sz="1600" kern="1200" dirty="0"/>
        </a:p>
      </dsp:txBody>
      <dsp:txXfrm>
        <a:off x="1264170" y="0"/>
        <a:ext cx="4382823" cy="1347721"/>
      </dsp:txXfrm>
    </dsp:sp>
    <dsp:sp modelId="{3E04898E-7E52-2640-8629-144EEA3162EE}">
      <dsp:nvSpPr>
        <dsp:cNvPr id="0" name=""/>
        <dsp:cNvSpPr/>
      </dsp:nvSpPr>
      <dsp:spPr>
        <a:xfrm>
          <a:off x="134772" y="134772"/>
          <a:ext cx="1129398" cy="1078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12121C-9868-0040-9FCD-65B9EF0AE1ED}">
      <dsp:nvSpPr>
        <dsp:cNvPr id="0" name=""/>
        <dsp:cNvSpPr/>
      </dsp:nvSpPr>
      <dsp:spPr>
        <a:xfrm>
          <a:off x="0" y="1482493"/>
          <a:ext cx="5646994" cy="134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 </a:t>
          </a:r>
          <a:r>
            <a:rPr lang="en-US" sz="2100" kern="1200" dirty="0" err="1" smtClean="0"/>
            <a:t>agudizacion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Trast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ansioso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Disnea</a:t>
          </a:r>
          <a:r>
            <a:rPr lang="en-US" sz="1600" kern="1200" dirty="0" smtClean="0"/>
            <a:t> post BN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Nicturia</a:t>
          </a:r>
          <a:endParaRPr lang="en-US" sz="1600" kern="1200" dirty="0"/>
        </a:p>
      </dsp:txBody>
      <dsp:txXfrm>
        <a:off x="1264170" y="1482493"/>
        <a:ext cx="4382823" cy="1347721"/>
      </dsp:txXfrm>
    </dsp:sp>
    <dsp:sp modelId="{8FEE6DEF-A062-AA47-915B-496DCBD1C9A2}">
      <dsp:nvSpPr>
        <dsp:cNvPr id="0" name=""/>
        <dsp:cNvSpPr/>
      </dsp:nvSpPr>
      <dsp:spPr>
        <a:xfrm>
          <a:off x="134772" y="1617265"/>
          <a:ext cx="1129398" cy="1078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F7D09-9AE4-954C-BBD4-E428D58FA47B}">
      <dsp:nvSpPr>
        <dsp:cNvPr id="0" name=""/>
        <dsp:cNvSpPr/>
      </dsp:nvSpPr>
      <dsp:spPr>
        <a:xfrm>
          <a:off x="0" y="2964986"/>
          <a:ext cx="5646994" cy="134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Fcatores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perpetuentes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Mala </a:t>
          </a:r>
          <a:r>
            <a:rPr lang="en-US" sz="1600" kern="1200" dirty="0" err="1" smtClean="0"/>
            <a:t>higiene</a:t>
          </a:r>
          <a:r>
            <a:rPr lang="en-US" sz="1600" kern="1200" dirty="0" smtClean="0"/>
            <a:t> del </a:t>
          </a:r>
          <a:r>
            <a:rPr lang="en-US" sz="1600" kern="1200" dirty="0" err="1" smtClean="0"/>
            <a:t>sueño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Siestas </a:t>
          </a:r>
          <a:r>
            <a:rPr lang="en-US" sz="1600" kern="1200" dirty="0" err="1" smtClean="0"/>
            <a:t>diurnas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Probable alt. del </a:t>
          </a:r>
          <a:r>
            <a:rPr lang="en-US" sz="1600" kern="1200" dirty="0" err="1" smtClean="0"/>
            <a:t>ritmo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circadiano</a:t>
          </a:r>
          <a:r>
            <a:rPr lang="en-US" sz="1600" kern="1200" dirty="0" smtClean="0"/>
            <a:t> post intern.</a:t>
          </a:r>
          <a:endParaRPr lang="en-US" sz="1600" kern="1200" dirty="0"/>
        </a:p>
      </dsp:txBody>
      <dsp:txXfrm>
        <a:off x="1264170" y="2964986"/>
        <a:ext cx="4382823" cy="1347721"/>
      </dsp:txXfrm>
    </dsp:sp>
    <dsp:sp modelId="{793E8825-D566-844E-AE62-C56E8933A28F}">
      <dsp:nvSpPr>
        <dsp:cNvPr id="0" name=""/>
        <dsp:cNvSpPr/>
      </dsp:nvSpPr>
      <dsp:spPr>
        <a:xfrm>
          <a:off x="134772" y="3099758"/>
          <a:ext cx="1129398" cy="1078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F8D1-268E-C241-B8A0-B70D4D117F58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7CBB-67D1-CE40-AB6B-F250ED53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56FB-1F70-C348-9151-DBB0B7CB1DCC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1401-F816-5446-9ADE-12E18529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01401-F816-5446-9ADE-12E185296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01401-F816-5446-9ADE-12E185296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09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06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0CE2-E70B-0D4C-B5B1-664669252F63}" type="datetime1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1CCB-E6A5-D843-BD97-6C85296DA1E5}" type="datetime1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775011"/>
            <a:ext cx="2628900" cy="4401952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75011"/>
            <a:ext cx="7734300" cy="4401951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8E-7EE5-AF4E-B111-13A9FB977E8C}" type="datetime1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7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A236-8AC8-2A4F-BCB1-0CFA10C9FCA6}" type="datetime1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AB23-163A-7A4E-85BF-BB810E1631D9}" type="datetime1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7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725D-302C-E845-BEF1-EE3C4319D352}" type="datetime1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97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49BE-33F3-9B4F-9EC0-2CF10E8FCD32}" type="datetime1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730-4380-C543-8DAE-B9118F5D8B49}" type="datetime1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9714-2025-0E4D-A539-90F0F5080655}" type="datetime1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174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1743"/>
            <a:ext cx="6172200" cy="4298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71943"/>
            <a:ext cx="3932237" cy="2698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3A76-6B11-894E-B377-163EAF2462B9}" type="datetime1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45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88457"/>
            <a:ext cx="6172200" cy="4193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88657"/>
            <a:ext cx="3932237" cy="2601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3B2A-3EFB-F64D-A3F4-31DD8B8EDF34}" type="datetime1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3B9E-6B58-A448-AD3B-ABBA61247276}" type="datetime1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1963-8D76-BE45-8913-FB77232D7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595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 smtClean="0"/>
              <a:t>Insomnio</a:t>
            </a:r>
            <a:r>
              <a:rPr lang="es-ES_tradnl" dirty="0" smtClean="0"/>
              <a:t>: que hacer con la persona adulta mayor con problemas de sueño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dirty="0"/>
              <a:t>.</a:t>
            </a:r>
            <a:r>
              <a:rPr lang="en-US" dirty="0" smtClean="0"/>
              <a:t> Mario Gonzalez Casafont</a:t>
            </a:r>
          </a:p>
          <a:p>
            <a:r>
              <a:rPr lang="af-ZA" dirty="0" err="1" smtClean="0"/>
              <a:t>Geriatra</a:t>
            </a:r>
            <a:r>
              <a:rPr lang="en-US" dirty="0" smtClean="0"/>
              <a:t> </a:t>
            </a:r>
            <a:r>
              <a:rPr lang="en-US" dirty="0" err="1" smtClean="0"/>
              <a:t>Gerontologo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fisiologia</a:t>
            </a:r>
            <a:r>
              <a:rPr lang="en-US" dirty="0" smtClean="0"/>
              <a:t> y </a:t>
            </a:r>
            <a:r>
              <a:rPr lang="en-US" dirty="0" err="1" smtClean="0"/>
              <a:t>medicina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7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Eustaquio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Masculino</a:t>
            </a:r>
            <a:r>
              <a:rPr lang="en-US" dirty="0" smtClean="0"/>
              <a:t> 94 </a:t>
            </a:r>
            <a:r>
              <a:rPr lang="en-US" dirty="0" err="1" smtClean="0"/>
              <a:t>años</a:t>
            </a:r>
            <a:endParaRPr lang="en-US" dirty="0" smtClean="0"/>
          </a:p>
          <a:p>
            <a:r>
              <a:rPr lang="en-US" dirty="0" smtClean="0"/>
              <a:t>ICC/IRC (</a:t>
            </a:r>
            <a:r>
              <a:rPr lang="en-US" dirty="0" err="1" smtClean="0"/>
              <a:t>Irbesartan</a:t>
            </a:r>
            <a:r>
              <a:rPr lang="en-US" dirty="0" smtClean="0"/>
              <a:t> 75 mg, </a:t>
            </a:r>
            <a:r>
              <a:rPr lang="en-US" dirty="0" err="1" smtClean="0"/>
              <a:t>Clopidogrel</a:t>
            </a:r>
            <a:r>
              <a:rPr lang="en-US" dirty="0" smtClean="0"/>
              <a:t> 75 mg, </a:t>
            </a:r>
            <a:r>
              <a:rPr lang="en-US" dirty="0" err="1" smtClean="0"/>
              <a:t>Furosemida</a:t>
            </a:r>
            <a:r>
              <a:rPr lang="en-US" dirty="0" smtClean="0"/>
              <a:t> 80 mg)</a:t>
            </a:r>
          </a:p>
          <a:p>
            <a:r>
              <a:rPr lang="en-US" dirty="0" smtClean="0"/>
              <a:t>Sin </a:t>
            </a:r>
            <a:r>
              <a:rPr lang="en-US" dirty="0" err="1" smtClean="0"/>
              <a:t>deterioro</a:t>
            </a:r>
            <a:r>
              <a:rPr lang="en-US" dirty="0" smtClean="0"/>
              <a:t> </a:t>
            </a:r>
            <a:r>
              <a:rPr lang="en-US" dirty="0" err="1" smtClean="0"/>
              <a:t>cognitivo</a:t>
            </a:r>
            <a:endParaRPr lang="en-US" dirty="0" smtClean="0"/>
          </a:p>
          <a:p>
            <a:r>
              <a:rPr lang="en-US" dirty="0" err="1" smtClean="0"/>
              <a:t>Trastorno</a:t>
            </a:r>
            <a:r>
              <a:rPr lang="en-US" dirty="0" smtClean="0"/>
              <a:t> de </a:t>
            </a:r>
            <a:r>
              <a:rPr lang="en-US" dirty="0" err="1" smtClean="0"/>
              <a:t>ansiedad</a:t>
            </a:r>
            <a:r>
              <a:rPr lang="en-US" dirty="0" smtClean="0"/>
              <a:t> / </a:t>
            </a:r>
            <a:r>
              <a:rPr lang="en-US" dirty="0" err="1" smtClean="0"/>
              <a:t>Insomnio</a:t>
            </a:r>
            <a:r>
              <a:rPr lang="en-US" dirty="0" smtClean="0"/>
              <a:t> </a:t>
            </a:r>
            <a:r>
              <a:rPr lang="en-US" dirty="0" err="1" smtClean="0"/>
              <a:t>cronico</a:t>
            </a:r>
            <a:r>
              <a:rPr lang="en-US" dirty="0" smtClean="0"/>
              <a:t> (Midazolam 15 mg HS y </a:t>
            </a:r>
            <a:r>
              <a:rPr lang="en-US" dirty="0" err="1" smtClean="0"/>
              <a:t>mirtazapina</a:t>
            </a:r>
            <a:r>
              <a:rPr lang="en-US" dirty="0" smtClean="0"/>
              <a:t> 30 mg HS )</a:t>
            </a:r>
          </a:p>
          <a:p>
            <a:r>
              <a:rPr lang="en-US" dirty="0" err="1" smtClean="0"/>
              <a:t>Trastorno</a:t>
            </a:r>
            <a:r>
              <a:rPr lang="en-US" dirty="0" smtClean="0"/>
              <a:t> de la </a:t>
            </a:r>
            <a:r>
              <a:rPr lang="en-US" dirty="0" err="1" smtClean="0"/>
              <a:t>marcha</a:t>
            </a:r>
            <a:r>
              <a:rPr lang="en-US" dirty="0" smtClean="0"/>
              <a:t> / Alto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caidas</a:t>
            </a:r>
            <a:endParaRPr lang="en-US" dirty="0" smtClean="0"/>
          </a:p>
          <a:p>
            <a:r>
              <a:rPr lang="en-US" dirty="0" err="1" smtClean="0"/>
              <a:t>Hipoacusia</a:t>
            </a:r>
            <a:r>
              <a:rPr lang="en-US" dirty="0" smtClean="0"/>
              <a:t> </a:t>
            </a:r>
            <a:r>
              <a:rPr lang="en-US" dirty="0" err="1" smtClean="0"/>
              <a:t>severa</a:t>
            </a:r>
            <a:r>
              <a:rPr lang="en-US" dirty="0" smtClean="0"/>
              <a:t> (</a:t>
            </a:r>
            <a:r>
              <a:rPr lang="en-US" dirty="0" err="1" smtClean="0"/>
              <a:t>audifono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”</a:t>
            </a:r>
            <a:r>
              <a:rPr lang="en-US" dirty="0" err="1" smtClean="0"/>
              <a:t>Ofertel</a:t>
            </a:r>
            <a:r>
              <a:rPr lang="en-US" dirty="0" smtClean="0"/>
              <a:t>”)</a:t>
            </a:r>
          </a:p>
          <a:p>
            <a:r>
              <a:rPr lang="en-US" dirty="0" err="1" smtClean="0"/>
              <a:t>Incontinencia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endParaRPr lang="en-US" dirty="0" smtClean="0"/>
          </a:p>
          <a:p>
            <a:r>
              <a:rPr lang="en-US" dirty="0" err="1" smtClean="0"/>
              <a:t>Cansacio</a:t>
            </a:r>
            <a:r>
              <a:rPr lang="en-US" dirty="0" smtClean="0"/>
              <a:t> de </a:t>
            </a:r>
            <a:r>
              <a:rPr lang="en-US" dirty="0" err="1" smtClean="0"/>
              <a:t>cuidador</a:t>
            </a:r>
            <a:endParaRPr lang="en-US" dirty="0" smtClean="0"/>
          </a:p>
          <a:p>
            <a:r>
              <a:rPr lang="en-US" dirty="0" smtClean="0"/>
              <a:t>Consume “un </a:t>
            </a:r>
            <a:r>
              <a:rPr lang="en-US" dirty="0" err="1" smtClean="0"/>
              <a:t>whiskito</a:t>
            </a:r>
            <a:r>
              <a:rPr lang="en-US" dirty="0" smtClean="0"/>
              <a:t>” </a:t>
            </a:r>
            <a:r>
              <a:rPr lang="en-US" dirty="0" err="1" smtClean="0"/>
              <a:t>todas</a:t>
            </a:r>
            <a:r>
              <a:rPr lang="en-US" dirty="0" smtClean="0"/>
              <a:t> las </a:t>
            </a:r>
            <a:r>
              <a:rPr lang="en-US" dirty="0" err="1" smtClean="0"/>
              <a:t>noches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2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Cuadro</a:t>
            </a:r>
            <a:r>
              <a:rPr lang="en-US" dirty="0" smtClean="0"/>
              <a:t> </a:t>
            </a:r>
            <a:r>
              <a:rPr lang="en-US" dirty="0" err="1" smtClean="0"/>
              <a:t>clinico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para </a:t>
            </a:r>
            <a:r>
              <a:rPr lang="en-US" dirty="0" err="1" smtClean="0"/>
              <a:t>dormir</a:t>
            </a:r>
            <a:endParaRPr lang="en-US" dirty="0" smtClean="0"/>
          </a:p>
          <a:p>
            <a:r>
              <a:rPr lang="en-US" dirty="0" err="1" smtClean="0"/>
              <a:t>Clonacepam</a:t>
            </a:r>
            <a:r>
              <a:rPr lang="en-US" dirty="0" smtClean="0"/>
              <a:t>, lorazepam, </a:t>
            </a:r>
            <a:r>
              <a:rPr lang="en-US" dirty="0" err="1" smtClean="0"/>
              <a:t>quetiapina</a:t>
            </a:r>
            <a:r>
              <a:rPr lang="en-US" dirty="0" smtClean="0"/>
              <a:t>, </a:t>
            </a:r>
            <a:r>
              <a:rPr lang="en-US" dirty="0" err="1" smtClean="0"/>
              <a:t>zopiclona</a:t>
            </a:r>
            <a:endParaRPr lang="en-US" dirty="0"/>
          </a:p>
          <a:p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2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con midazolam y </a:t>
            </a:r>
            <a:r>
              <a:rPr lang="en-US" dirty="0" err="1" smtClean="0"/>
              <a:t>mirtazapina</a:t>
            </a:r>
            <a:endParaRPr lang="en-US" dirty="0" smtClean="0"/>
          </a:p>
          <a:p>
            <a:r>
              <a:rPr lang="en-US" dirty="0" err="1" smtClean="0"/>
              <a:t>Hace</a:t>
            </a:r>
            <a:r>
              <a:rPr lang="en-US" dirty="0" smtClean="0"/>
              <a:t> 4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  <a:r>
              <a:rPr lang="en-US" dirty="0" err="1" smtClean="0"/>
              <a:t>estuvo</a:t>
            </a:r>
            <a:r>
              <a:rPr lang="en-US" dirty="0" smtClean="0"/>
              <a:t> </a:t>
            </a:r>
            <a:r>
              <a:rPr lang="en-US" dirty="0" err="1" smtClean="0"/>
              <a:t>internado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BN </a:t>
            </a:r>
            <a:r>
              <a:rPr lang="en-US" dirty="0" err="1" smtClean="0"/>
              <a:t>durante</a:t>
            </a:r>
            <a:r>
              <a:rPr lang="en-US" dirty="0" smtClean="0"/>
              <a:t> 15 </a:t>
            </a:r>
            <a:r>
              <a:rPr lang="en-US" dirty="0" err="1" smtClean="0"/>
              <a:t>dias</a:t>
            </a:r>
            <a:r>
              <a:rPr lang="en-US" dirty="0" smtClean="0"/>
              <a:t>, posterior a </a:t>
            </a:r>
            <a:r>
              <a:rPr lang="en-US" dirty="0" err="1" smtClean="0"/>
              <a:t>ello</a:t>
            </a:r>
            <a:r>
              <a:rPr lang="en-US" dirty="0" smtClean="0"/>
              <a:t> </a:t>
            </a:r>
            <a:r>
              <a:rPr lang="en-US" dirty="0" err="1" smtClean="0"/>
              <a:t>presenta</a:t>
            </a:r>
            <a:r>
              <a:rPr lang="en-US" dirty="0" smtClean="0"/>
              <a:t> </a:t>
            </a:r>
            <a:r>
              <a:rPr lang="en-US" dirty="0" err="1" smtClean="0"/>
              <a:t>insomnio</a:t>
            </a:r>
            <a:r>
              <a:rPr lang="en-US" dirty="0" smtClean="0"/>
              <a:t> de </a:t>
            </a:r>
            <a:r>
              <a:rPr lang="en-US" dirty="0" err="1" smtClean="0"/>
              <a:t>conciliacion</a:t>
            </a:r>
            <a:r>
              <a:rPr lang="en-US" dirty="0" smtClean="0"/>
              <a:t> y de </a:t>
            </a:r>
            <a:r>
              <a:rPr lang="en-US" dirty="0" err="1" smtClean="0"/>
              <a:t>mantenimiento</a:t>
            </a:r>
            <a:endParaRPr lang="en-US" dirty="0" smtClean="0"/>
          </a:p>
          <a:p>
            <a:r>
              <a:rPr lang="en-US" dirty="0" err="1" smtClean="0"/>
              <a:t>Hija</a:t>
            </a:r>
            <a:r>
              <a:rPr lang="en-US" dirty="0" smtClean="0"/>
              <a:t> </a:t>
            </a:r>
            <a:r>
              <a:rPr lang="en-US" dirty="0" err="1" smtClean="0"/>
              <a:t>refiere</a:t>
            </a:r>
            <a:r>
              <a:rPr lang="en-US" dirty="0" smtClean="0"/>
              <a:t> que </a:t>
            </a:r>
            <a:r>
              <a:rPr lang="en-US" dirty="0" err="1" smtClean="0"/>
              <a:t>pasa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ansioso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dia</a:t>
            </a:r>
            <a:r>
              <a:rPr lang="en-US" dirty="0" smtClean="0"/>
              <a:t> y que la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volviendo</a:t>
            </a:r>
            <a:r>
              <a:rPr lang="en-US" dirty="0" smtClean="0"/>
              <a:t> “</a:t>
            </a:r>
            <a:r>
              <a:rPr lang="en-US" dirty="0" err="1" smtClean="0"/>
              <a:t>loca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Historia</a:t>
            </a:r>
            <a:r>
              <a:rPr lang="en-US" smtClean="0"/>
              <a:t> </a:t>
            </a:r>
            <a:r>
              <a:rPr lang="en-US" err="1" smtClean="0"/>
              <a:t>clinica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Diario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r>
              <a:rPr lang="en-US" dirty="0" smtClean="0"/>
              <a:t> (Consensus sleep diary )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semana</a:t>
            </a:r>
            <a:endParaRPr lang="en-US" dirty="0" smtClean="0"/>
          </a:p>
          <a:p>
            <a:pPr lvl="1"/>
            <a:r>
              <a:rPr lang="en-US" dirty="0" smtClean="0"/>
              <a:t>Hora de </a:t>
            </a:r>
            <a:r>
              <a:rPr lang="en-US" dirty="0" err="1" smtClean="0"/>
              <a:t>acostarse</a:t>
            </a:r>
            <a:endParaRPr lang="en-US" dirty="0" smtClean="0"/>
          </a:p>
          <a:p>
            <a:pPr lvl="1"/>
            <a:r>
              <a:rPr lang="en-US" dirty="0" smtClean="0"/>
              <a:t>Hora de </a:t>
            </a:r>
            <a:r>
              <a:rPr lang="en-US" dirty="0" err="1" smtClean="0"/>
              <a:t>dormirse</a:t>
            </a:r>
            <a:endParaRPr lang="en-US" dirty="0" smtClean="0"/>
          </a:p>
          <a:p>
            <a:pPr lvl="1"/>
            <a:r>
              <a:rPr lang="en-US" dirty="0" err="1" smtClean="0"/>
              <a:t>Latencia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endParaRPr lang="en-US" dirty="0" smtClean="0"/>
          </a:p>
          <a:p>
            <a:pPr lvl="1"/>
            <a:r>
              <a:rPr lang="en-US" dirty="0" err="1" smtClean="0"/>
              <a:t>Despertares</a:t>
            </a:r>
            <a:r>
              <a:rPr lang="en-US" dirty="0" smtClean="0"/>
              <a:t> </a:t>
            </a:r>
            <a:r>
              <a:rPr lang="en-US" dirty="0" err="1" smtClean="0"/>
              <a:t>nocturnos</a:t>
            </a:r>
            <a:r>
              <a:rPr lang="en-US" dirty="0" smtClean="0"/>
              <a:t> y horas</a:t>
            </a:r>
          </a:p>
          <a:p>
            <a:pPr lvl="1"/>
            <a:r>
              <a:rPr lang="en-US" dirty="0" smtClean="0"/>
              <a:t>Hora de </a:t>
            </a:r>
            <a:r>
              <a:rPr lang="en-US" dirty="0" err="1" smtClean="0"/>
              <a:t>despertarse</a:t>
            </a:r>
            <a:endParaRPr lang="en-US" dirty="0" smtClean="0"/>
          </a:p>
          <a:p>
            <a:pPr lvl="1"/>
            <a:r>
              <a:rPr lang="en-US" dirty="0" smtClean="0"/>
              <a:t>Hora </a:t>
            </a:r>
            <a:r>
              <a:rPr lang="en-US" dirty="0" err="1" smtClean="0"/>
              <a:t>en</a:t>
            </a:r>
            <a:r>
              <a:rPr lang="en-US" dirty="0" smtClean="0"/>
              <a:t> que sale de la </a:t>
            </a:r>
            <a:r>
              <a:rPr lang="en-US" dirty="0" err="1" smtClean="0"/>
              <a:t>cama</a:t>
            </a:r>
            <a:endParaRPr lang="en-US" dirty="0" smtClean="0"/>
          </a:p>
          <a:p>
            <a:pPr lvl="1"/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smtClean="0"/>
              <a:t>siestas</a:t>
            </a:r>
          </a:p>
          <a:p>
            <a:pPr lvl="1"/>
            <a:r>
              <a:rPr lang="en-US" dirty="0" err="1" smtClean="0"/>
              <a:t>Estimulantes</a:t>
            </a:r>
            <a:r>
              <a:rPr lang="en-US" dirty="0" smtClean="0"/>
              <a:t> / </a:t>
            </a:r>
            <a:r>
              <a:rPr lang="en-US" dirty="0" err="1" smtClean="0"/>
              <a:t>Sedantes</a:t>
            </a:r>
            <a:endParaRPr lang="en-US" dirty="0" smtClean="0"/>
          </a:p>
          <a:p>
            <a:r>
              <a:rPr lang="en-US" dirty="0" err="1" smtClean="0"/>
              <a:t>Cuestionarios</a:t>
            </a:r>
            <a:endParaRPr lang="en-US" dirty="0" smtClean="0"/>
          </a:p>
          <a:p>
            <a:pPr lvl="1"/>
            <a:r>
              <a:rPr lang="en-US" dirty="0" smtClean="0"/>
              <a:t>Pittsburg Sleep Quality Index (PSQI)</a:t>
            </a:r>
          </a:p>
          <a:p>
            <a:pPr lvl="1"/>
            <a:r>
              <a:rPr lang="en-US" dirty="0" smtClean="0"/>
              <a:t>Insomnia Severity Index (ISI)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Sleep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3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261637"/>
              </p:ext>
            </p:extLst>
          </p:nvPr>
        </p:nvGraphicFramePr>
        <p:xfrm>
          <a:off x="646472" y="1693553"/>
          <a:ext cx="42499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3557374"/>
              </p:ext>
            </p:extLst>
          </p:nvPr>
        </p:nvGraphicFramePr>
        <p:xfrm>
          <a:off x="4513006" y="1825625"/>
          <a:ext cx="5646994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3759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Intervenciones</a:t>
            </a:r>
            <a:r>
              <a:rPr lang="en-US" smtClean="0"/>
              <a:t> para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br>
              <a:rPr lang="en-US" smtClean="0"/>
            </a:br>
            <a:r>
              <a:rPr lang="en-US" err="1" smtClean="0"/>
              <a:t>adulto</a:t>
            </a:r>
            <a:r>
              <a:rPr lang="en-US" smtClean="0"/>
              <a:t> mayor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Terapia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 </a:t>
            </a:r>
            <a:r>
              <a:rPr lang="en-US" dirty="0" err="1" smtClean="0"/>
              <a:t>conductual</a:t>
            </a:r>
            <a:endParaRPr lang="en-US" dirty="0" smtClean="0"/>
          </a:p>
          <a:p>
            <a:pPr lvl="1"/>
            <a:r>
              <a:rPr lang="en-US" dirty="0" err="1" smtClean="0"/>
              <a:t>Restriccion</a:t>
            </a:r>
            <a:r>
              <a:rPr lang="en-US" dirty="0" smtClean="0"/>
              <a:t> de </a:t>
            </a:r>
            <a:r>
              <a:rPr lang="en-US" dirty="0" err="1" smtClean="0"/>
              <a:t>sueño</a:t>
            </a:r>
            <a:endParaRPr lang="en-US" dirty="0" smtClean="0"/>
          </a:p>
          <a:p>
            <a:pPr lvl="1"/>
            <a:r>
              <a:rPr lang="en-US" dirty="0" err="1" smtClean="0"/>
              <a:t>Intervencion</a:t>
            </a:r>
            <a:r>
              <a:rPr lang="en-US" dirty="0" smtClean="0"/>
              <a:t> </a:t>
            </a:r>
            <a:r>
              <a:rPr lang="en-US" dirty="0" err="1" smtClean="0"/>
              <a:t>estimulo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err="1" smtClean="0"/>
              <a:t>Higiene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endParaRPr lang="en-US" dirty="0" smtClean="0"/>
          </a:p>
          <a:p>
            <a:pPr lvl="1"/>
            <a:r>
              <a:rPr lang="en-US" dirty="0" err="1" smtClean="0"/>
              <a:t>Relajacion</a:t>
            </a:r>
            <a:endParaRPr lang="en-US" dirty="0" smtClean="0"/>
          </a:p>
          <a:p>
            <a:r>
              <a:rPr lang="en-US" dirty="0" err="1" smtClean="0"/>
              <a:t>Intervenciones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y </a:t>
            </a:r>
            <a:r>
              <a:rPr lang="en-US" dirty="0" err="1" smtClean="0"/>
              <a:t>comorbilidades</a:t>
            </a:r>
            <a:endParaRPr lang="en-US" dirty="0" smtClean="0"/>
          </a:p>
          <a:p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farmacologicas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52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Cognitiva</a:t>
            </a:r>
            <a:r>
              <a:rPr lang="en-US" smtClean="0"/>
              <a:t> </a:t>
            </a:r>
            <a:r>
              <a:rPr lang="en-US" err="1"/>
              <a:t>C</a:t>
            </a:r>
            <a:r>
              <a:rPr lang="en-US" err="1" smtClean="0"/>
              <a:t>onductual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 smtClean="0"/>
              <a:t>Primera</a:t>
            </a:r>
            <a:r>
              <a:rPr lang="en-US" smtClean="0"/>
              <a:t> </a:t>
            </a:r>
            <a:r>
              <a:rPr lang="en-US" err="1" smtClean="0"/>
              <a:t>linea</a:t>
            </a:r>
            <a:r>
              <a:rPr lang="en-US" smtClean="0"/>
              <a:t> de </a:t>
            </a:r>
            <a:r>
              <a:rPr lang="en-US" err="1" smtClean="0"/>
              <a:t>tratamiento</a:t>
            </a:r>
            <a:endParaRPr lang="en-US" smtClean="0"/>
          </a:p>
          <a:p>
            <a:r>
              <a:rPr lang="en-US" smtClean="0"/>
              <a:t>No son </a:t>
            </a:r>
            <a:r>
              <a:rPr lang="en-US" err="1" smtClean="0"/>
              <a:t>ampliamente</a:t>
            </a:r>
            <a:r>
              <a:rPr lang="en-US" smtClean="0"/>
              <a:t> </a:t>
            </a:r>
            <a:r>
              <a:rPr lang="en-US" err="1" smtClean="0"/>
              <a:t>utilizados</a:t>
            </a:r>
            <a:endParaRPr lang="en-US" smtClean="0"/>
          </a:p>
          <a:p>
            <a:pPr lvl="1"/>
            <a:r>
              <a:rPr lang="en-US" err="1" smtClean="0"/>
              <a:t>Terapias</a:t>
            </a:r>
            <a:r>
              <a:rPr lang="en-US" smtClean="0"/>
              <a:t> de </a:t>
            </a:r>
            <a:r>
              <a:rPr lang="en-US" err="1" smtClean="0"/>
              <a:t>larga</a:t>
            </a:r>
            <a:r>
              <a:rPr lang="en-US" smtClean="0"/>
              <a:t> </a:t>
            </a:r>
            <a:r>
              <a:rPr lang="en-US" err="1" smtClean="0"/>
              <a:t>duracion</a:t>
            </a:r>
            <a:endParaRPr lang="en-US" smtClean="0"/>
          </a:p>
          <a:p>
            <a:pPr lvl="1"/>
            <a:r>
              <a:rPr lang="en-US" err="1" smtClean="0"/>
              <a:t>Costo</a:t>
            </a:r>
            <a:endParaRPr lang="en-US" smtClean="0"/>
          </a:p>
          <a:p>
            <a:pPr lvl="1"/>
            <a:r>
              <a:rPr lang="en-US" err="1" smtClean="0"/>
              <a:t>Dificultad</a:t>
            </a:r>
            <a:r>
              <a:rPr lang="en-US" smtClean="0"/>
              <a:t> para </a:t>
            </a:r>
            <a:r>
              <a:rPr lang="en-US" err="1" smtClean="0"/>
              <a:t>mantener</a:t>
            </a:r>
            <a:r>
              <a:rPr lang="en-US" smtClean="0"/>
              <a:t> a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pacientes</a:t>
            </a:r>
            <a:r>
              <a:rPr lang="en-US" smtClean="0"/>
              <a:t> </a:t>
            </a:r>
            <a:r>
              <a:rPr lang="en-US" err="1" smtClean="0"/>
              <a:t>motivados</a:t>
            </a:r>
            <a:endParaRPr lang="en-US" smtClean="0"/>
          </a:p>
          <a:p>
            <a:r>
              <a:rPr lang="en-US" err="1" smtClean="0"/>
              <a:t>Modalidades</a:t>
            </a:r>
            <a:endParaRPr lang="en-US" smtClean="0"/>
          </a:p>
          <a:p>
            <a:pPr lvl="1"/>
            <a:r>
              <a:rPr lang="en-US" smtClean="0"/>
              <a:t>Individual</a:t>
            </a:r>
          </a:p>
          <a:p>
            <a:pPr lvl="1"/>
            <a:r>
              <a:rPr lang="en-US" err="1" smtClean="0"/>
              <a:t>Grupal</a:t>
            </a:r>
            <a:endParaRPr lang="en-US" smtClean="0"/>
          </a:p>
          <a:p>
            <a:pPr lvl="1"/>
            <a:r>
              <a:rPr lang="en-US" err="1" smtClean="0"/>
              <a:t>Tratamientos</a:t>
            </a:r>
            <a:r>
              <a:rPr lang="en-US" smtClean="0"/>
              <a:t> </a:t>
            </a:r>
            <a:r>
              <a:rPr lang="en-US" err="1" smtClean="0"/>
              <a:t>cortos</a:t>
            </a:r>
            <a:endParaRPr lang="en-US" smtClean="0"/>
          </a:p>
          <a:p>
            <a:pPr lvl="1"/>
            <a:r>
              <a:rPr lang="en-US" err="1" smtClean="0"/>
              <a:t>Manuales</a:t>
            </a:r>
            <a:r>
              <a:rPr lang="en-US" smtClean="0"/>
              <a:t> de auto </a:t>
            </a:r>
            <a:r>
              <a:rPr lang="en-US" err="1" smtClean="0"/>
              <a:t>ayuda</a:t>
            </a:r>
            <a:endParaRPr lang="en-US" smtClean="0"/>
          </a:p>
          <a:p>
            <a:pPr lvl="1"/>
            <a:r>
              <a:rPr lang="en-US" smtClean="0"/>
              <a:t>Online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8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cognitivo</a:t>
            </a:r>
            <a:r>
              <a:rPr lang="en-US" smtClean="0"/>
              <a:t> </a:t>
            </a:r>
            <a:r>
              <a:rPr lang="en-US" err="1" smtClean="0"/>
              <a:t>conductual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Restriccion</a:t>
            </a:r>
            <a:r>
              <a:rPr lang="en-US" smtClean="0"/>
              <a:t> de </a:t>
            </a:r>
            <a:r>
              <a:rPr lang="en-US" err="1" smtClean="0"/>
              <a:t>tiempo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cama</a:t>
            </a:r>
            <a:r>
              <a:rPr lang="en-US" smtClean="0"/>
              <a:t> (</a:t>
            </a:r>
            <a:r>
              <a:rPr lang="en-US" err="1" smtClean="0"/>
              <a:t>Restriccion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)</a:t>
            </a:r>
          </a:p>
          <a:p>
            <a:pPr lvl="1"/>
            <a:r>
              <a:rPr lang="en-US" err="1" smtClean="0"/>
              <a:t>Objetivo</a:t>
            </a:r>
            <a:r>
              <a:rPr lang="en-US" smtClean="0"/>
              <a:t>: </a:t>
            </a:r>
            <a:r>
              <a:rPr lang="en-US" err="1" smtClean="0"/>
              <a:t>lograr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eficiencia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 mayor al 80%</a:t>
            </a:r>
          </a:p>
          <a:p>
            <a:pPr lvl="1"/>
            <a:r>
              <a:rPr lang="en-US" smtClean="0"/>
              <a:t>Se </a:t>
            </a:r>
            <a:r>
              <a:rPr lang="en-US" err="1" smtClean="0"/>
              <a:t>calcula</a:t>
            </a:r>
            <a:r>
              <a:rPr lang="en-US" smtClean="0"/>
              <a:t> el </a:t>
            </a:r>
            <a:r>
              <a:rPr lang="en-US" err="1" smtClean="0"/>
              <a:t>tiempo</a:t>
            </a:r>
            <a:r>
              <a:rPr lang="en-US" smtClean="0"/>
              <a:t> que el </a:t>
            </a:r>
            <a:r>
              <a:rPr lang="en-US" err="1" smtClean="0"/>
              <a:t>paciente</a:t>
            </a:r>
            <a:r>
              <a:rPr lang="en-US" smtClean="0"/>
              <a:t> </a:t>
            </a:r>
            <a:r>
              <a:rPr lang="en-US" err="1" smtClean="0"/>
              <a:t>pasa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cama</a:t>
            </a:r>
            <a:r>
              <a:rPr lang="en-US" smtClean="0"/>
              <a:t> y se </a:t>
            </a:r>
            <a:r>
              <a:rPr lang="en-US" err="1" smtClean="0"/>
              <a:t>resta</a:t>
            </a:r>
            <a:r>
              <a:rPr lang="en-US" smtClean="0"/>
              <a:t> el </a:t>
            </a:r>
            <a:r>
              <a:rPr lang="en-US" err="1" smtClean="0"/>
              <a:t>tiempo</a:t>
            </a:r>
            <a:r>
              <a:rPr lang="en-US" smtClean="0"/>
              <a:t> que el </a:t>
            </a:r>
            <a:r>
              <a:rPr lang="en-US" err="1" smtClean="0"/>
              <a:t>paciente</a:t>
            </a:r>
            <a:r>
              <a:rPr lang="en-US" smtClean="0"/>
              <a:t> </a:t>
            </a:r>
            <a:r>
              <a:rPr lang="en-US" err="1" smtClean="0"/>
              <a:t>pasa</a:t>
            </a:r>
            <a:r>
              <a:rPr lang="en-US" smtClean="0"/>
              <a:t> </a:t>
            </a:r>
            <a:r>
              <a:rPr lang="en-US" err="1" smtClean="0"/>
              <a:t>durmiendo</a:t>
            </a:r>
            <a:endParaRPr lang="en-US" smtClean="0"/>
          </a:p>
          <a:p>
            <a:pPr lvl="1"/>
            <a:r>
              <a:rPr lang="en-US" smtClean="0"/>
              <a:t>Una </a:t>
            </a:r>
            <a:r>
              <a:rPr lang="en-US" err="1" smtClean="0"/>
              <a:t>vez</a:t>
            </a:r>
            <a:r>
              <a:rPr lang="en-US" smtClean="0"/>
              <a:t> que el </a:t>
            </a:r>
            <a:r>
              <a:rPr lang="en-US" err="1" smtClean="0"/>
              <a:t>paciente</a:t>
            </a:r>
            <a:r>
              <a:rPr lang="en-US" smtClean="0"/>
              <a:t> </a:t>
            </a:r>
            <a:r>
              <a:rPr lang="en-US" err="1" smtClean="0"/>
              <a:t>alcanza</a:t>
            </a:r>
            <a:r>
              <a:rPr lang="en-US" smtClean="0"/>
              <a:t> el 80% de </a:t>
            </a:r>
            <a:r>
              <a:rPr lang="en-US" err="1" smtClean="0"/>
              <a:t>eficiencia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 se </a:t>
            </a:r>
            <a:r>
              <a:rPr lang="en-US" err="1" smtClean="0"/>
              <a:t>aumenta</a:t>
            </a:r>
            <a:r>
              <a:rPr lang="en-US" smtClean="0"/>
              <a:t> el </a:t>
            </a:r>
            <a:r>
              <a:rPr lang="en-US" err="1" smtClean="0"/>
              <a:t>tiempo</a:t>
            </a:r>
            <a:r>
              <a:rPr lang="en-US" smtClean="0"/>
              <a:t> total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cama</a:t>
            </a:r>
            <a:r>
              <a:rPr lang="en-US" smtClean="0"/>
              <a:t> hasta </a:t>
            </a:r>
            <a:r>
              <a:rPr lang="en-US" err="1" smtClean="0"/>
              <a:t>lograr</a:t>
            </a:r>
            <a:r>
              <a:rPr lang="en-US" smtClean="0"/>
              <a:t> el </a:t>
            </a:r>
            <a:r>
              <a:rPr lang="en-US" err="1" smtClean="0"/>
              <a:t>tiempo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 </a:t>
            </a:r>
            <a:r>
              <a:rPr lang="en-US" err="1" smtClean="0"/>
              <a:t>deseado</a:t>
            </a:r>
            <a:r>
              <a:rPr lang="en-US" smtClean="0"/>
              <a:t>.</a:t>
            </a:r>
          </a:p>
          <a:p>
            <a:pPr lvl="1"/>
            <a:r>
              <a:rPr lang="en-US" err="1" smtClean="0"/>
              <a:t>Observaciones</a:t>
            </a:r>
            <a:r>
              <a:rPr lang="en-US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cognitiva</a:t>
            </a:r>
            <a:r>
              <a:rPr lang="en-US" smtClean="0"/>
              <a:t> </a:t>
            </a:r>
            <a:r>
              <a:rPr lang="en-US" err="1" smtClean="0"/>
              <a:t>conductual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Intervencion</a:t>
            </a:r>
            <a:r>
              <a:rPr lang="en-US" smtClean="0"/>
              <a:t> </a:t>
            </a:r>
            <a:r>
              <a:rPr lang="en-US" err="1" smtClean="0"/>
              <a:t>estimulo</a:t>
            </a:r>
            <a:r>
              <a:rPr lang="en-US" smtClean="0"/>
              <a:t> control</a:t>
            </a:r>
          </a:p>
          <a:p>
            <a:pPr lvl="1"/>
            <a:r>
              <a:rPr lang="en-US" err="1" smtClean="0"/>
              <a:t>Reasociar</a:t>
            </a:r>
            <a:r>
              <a:rPr lang="en-US" smtClean="0"/>
              <a:t> la </a:t>
            </a:r>
            <a:r>
              <a:rPr lang="en-US" err="1" smtClean="0"/>
              <a:t>cama</a:t>
            </a:r>
            <a:r>
              <a:rPr lang="en-US" smtClean="0"/>
              <a:t> con el </a:t>
            </a:r>
            <a:r>
              <a:rPr lang="en-US" err="1" smtClean="0"/>
              <a:t>sueño</a:t>
            </a:r>
            <a:endParaRPr lang="en-US" smtClean="0"/>
          </a:p>
          <a:p>
            <a:pPr lvl="1"/>
            <a:r>
              <a:rPr lang="en-US" err="1" smtClean="0"/>
              <a:t>Disminuir</a:t>
            </a:r>
            <a:r>
              <a:rPr lang="en-US" smtClean="0"/>
              <a:t> </a:t>
            </a:r>
            <a:r>
              <a:rPr lang="en-US" err="1" smtClean="0"/>
              <a:t>despertares</a:t>
            </a:r>
            <a:endParaRPr lang="en-US" smtClean="0"/>
          </a:p>
          <a:p>
            <a:pPr lvl="1"/>
            <a:r>
              <a:rPr lang="en-US" err="1" smtClean="0"/>
              <a:t>Diminuir</a:t>
            </a:r>
            <a:r>
              <a:rPr lang="en-US" smtClean="0"/>
              <a:t> </a:t>
            </a:r>
            <a:r>
              <a:rPr lang="en-US" err="1" smtClean="0"/>
              <a:t>frustracion</a:t>
            </a:r>
            <a:r>
              <a:rPr lang="en-US" smtClean="0"/>
              <a:t> al no </a:t>
            </a:r>
            <a:r>
              <a:rPr lang="en-US" err="1" smtClean="0"/>
              <a:t>poderse</a:t>
            </a:r>
            <a:r>
              <a:rPr lang="en-US" smtClean="0"/>
              <a:t> </a:t>
            </a:r>
            <a:r>
              <a:rPr lang="en-US" err="1" smtClean="0"/>
              <a:t>dormir</a:t>
            </a:r>
            <a:endParaRPr lang="en-US" smtClean="0"/>
          </a:p>
          <a:p>
            <a:pPr lvl="1"/>
            <a:r>
              <a:rPr lang="en-US" err="1" smtClean="0"/>
              <a:t>Disminuir</a:t>
            </a:r>
            <a:r>
              <a:rPr lang="en-US" smtClean="0"/>
              <a:t> </a:t>
            </a:r>
            <a:r>
              <a:rPr lang="en-US" err="1" smtClean="0"/>
              <a:t>hiperexitacion</a:t>
            </a:r>
            <a:r>
              <a:rPr lang="en-US" smtClean="0"/>
              <a:t> de no </a:t>
            </a:r>
            <a:r>
              <a:rPr lang="en-US" err="1" smtClean="0"/>
              <a:t>poder</a:t>
            </a:r>
            <a:r>
              <a:rPr lang="en-US" smtClean="0"/>
              <a:t> </a:t>
            </a:r>
            <a:r>
              <a:rPr lang="en-US" err="1" smtClean="0"/>
              <a:t>dormir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3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cognitivo</a:t>
            </a:r>
            <a:r>
              <a:rPr lang="en-US" smtClean="0"/>
              <a:t> </a:t>
            </a:r>
            <a:r>
              <a:rPr lang="en-US" err="1" smtClean="0"/>
              <a:t>conductual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Estimulo</a:t>
            </a:r>
            <a:r>
              <a:rPr lang="en-US" smtClean="0"/>
              <a:t> control</a:t>
            </a:r>
          </a:p>
          <a:p>
            <a:pPr lvl="1"/>
            <a:r>
              <a:rPr lang="en-US" err="1" smtClean="0"/>
              <a:t>Ir</a:t>
            </a:r>
            <a:r>
              <a:rPr lang="en-US" smtClean="0"/>
              <a:t> a ala </a:t>
            </a:r>
            <a:r>
              <a:rPr lang="en-US" err="1" smtClean="0"/>
              <a:t>cama</a:t>
            </a:r>
            <a:r>
              <a:rPr lang="en-US" smtClean="0"/>
              <a:t> solo </a:t>
            </a:r>
            <a:r>
              <a:rPr lang="en-US" err="1" smtClean="0"/>
              <a:t>cuando</a:t>
            </a:r>
            <a:r>
              <a:rPr lang="en-US" smtClean="0"/>
              <a:t> hay </a:t>
            </a:r>
            <a:r>
              <a:rPr lang="en-US" err="1" smtClean="0"/>
              <a:t>sueño</a:t>
            </a:r>
            <a:endParaRPr lang="en-US" smtClean="0"/>
          </a:p>
          <a:p>
            <a:pPr lvl="1"/>
            <a:r>
              <a:rPr lang="en-US" err="1" smtClean="0"/>
              <a:t>Usar</a:t>
            </a:r>
            <a:r>
              <a:rPr lang="en-US" smtClean="0"/>
              <a:t> la </a:t>
            </a:r>
            <a:r>
              <a:rPr lang="en-US" err="1" smtClean="0"/>
              <a:t>cama</a:t>
            </a:r>
            <a:r>
              <a:rPr lang="en-US" smtClean="0"/>
              <a:t> solo para </a:t>
            </a:r>
            <a:r>
              <a:rPr lang="en-US" err="1" smtClean="0"/>
              <a:t>dormir</a:t>
            </a:r>
            <a:r>
              <a:rPr lang="en-US" smtClean="0"/>
              <a:t> o </a:t>
            </a:r>
            <a:r>
              <a:rPr lang="en-US" err="1" smtClean="0"/>
              <a:t>tener</a:t>
            </a:r>
            <a:r>
              <a:rPr lang="en-US" smtClean="0"/>
              <a:t> </a:t>
            </a:r>
            <a:r>
              <a:rPr lang="en-US" err="1" smtClean="0"/>
              <a:t>relaciones</a:t>
            </a:r>
            <a:r>
              <a:rPr lang="en-US" smtClean="0"/>
              <a:t> </a:t>
            </a:r>
            <a:r>
              <a:rPr lang="en-US" err="1" smtClean="0"/>
              <a:t>sexuales</a:t>
            </a:r>
            <a:endParaRPr lang="en-US" smtClean="0"/>
          </a:p>
          <a:p>
            <a:pPr lvl="1"/>
            <a:r>
              <a:rPr lang="en-US" err="1" smtClean="0"/>
              <a:t>Salir</a:t>
            </a:r>
            <a:r>
              <a:rPr lang="en-US" smtClean="0"/>
              <a:t> de la </a:t>
            </a:r>
            <a:r>
              <a:rPr lang="en-US" err="1" smtClean="0"/>
              <a:t>cama</a:t>
            </a:r>
            <a:r>
              <a:rPr lang="en-US" smtClean="0"/>
              <a:t> </a:t>
            </a:r>
            <a:r>
              <a:rPr lang="en-US" err="1" smtClean="0"/>
              <a:t>si</a:t>
            </a:r>
            <a:r>
              <a:rPr lang="en-US" smtClean="0"/>
              <a:t> no </a:t>
            </a:r>
            <a:r>
              <a:rPr lang="en-US" err="1" smtClean="0"/>
              <a:t>nos</a:t>
            </a:r>
            <a:r>
              <a:rPr lang="en-US" smtClean="0"/>
              <a:t> </a:t>
            </a:r>
            <a:r>
              <a:rPr lang="en-US" err="1" smtClean="0"/>
              <a:t>hemos</a:t>
            </a:r>
            <a:r>
              <a:rPr lang="en-US" smtClean="0"/>
              <a:t> </a:t>
            </a:r>
            <a:r>
              <a:rPr lang="en-US" err="1" smtClean="0"/>
              <a:t>podidio</a:t>
            </a:r>
            <a:r>
              <a:rPr lang="en-US" smtClean="0"/>
              <a:t> </a:t>
            </a:r>
            <a:r>
              <a:rPr lang="en-US" err="1" smtClean="0"/>
              <a:t>dormir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15 o 20 min</a:t>
            </a:r>
          </a:p>
          <a:p>
            <a:pPr lvl="1"/>
            <a:r>
              <a:rPr lang="en-US" err="1" smtClean="0"/>
              <a:t>Despertarse</a:t>
            </a:r>
            <a:r>
              <a:rPr lang="en-US" smtClean="0"/>
              <a:t> </a:t>
            </a:r>
            <a:r>
              <a:rPr lang="en-US" err="1" smtClean="0"/>
              <a:t>siempre</a:t>
            </a:r>
            <a:r>
              <a:rPr lang="en-US" smtClean="0"/>
              <a:t> a la </a:t>
            </a:r>
            <a:r>
              <a:rPr lang="en-US" err="1" smtClean="0"/>
              <a:t>misma</a:t>
            </a:r>
            <a:r>
              <a:rPr lang="en-US" smtClean="0"/>
              <a:t> hora</a:t>
            </a:r>
          </a:p>
          <a:p>
            <a:pPr lvl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cognitivo</a:t>
            </a:r>
            <a:r>
              <a:rPr lang="en-US" smtClean="0"/>
              <a:t> </a:t>
            </a:r>
            <a:r>
              <a:rPr lang="en-US" err="1" smtClean="0"/>
              <a:t>conductual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Higiene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endParaRPr lang="en-US" smtClean="0"/>
          </a:p>
          <a:p>
            <a:pPr lvl="1"/>
            <a:r>
              <a:rPr lang="en-US" err="1" smtClean="0"/>
              <a:t>Hacer</a:t>
            </a:r>
            <a:r>
              <a:rPr lang="en-US" smtClean="0"/>
              <a:t> </a:t>
            </a:r>
            <a:r>
              <a:rPr lang="en-US" err="1" smtClean="0"/>
              <a:t>ejercicio</a:t>
            </a:r>
            <a:r>
              <a:rPr lang="en-US" smtClean="0"/>
              <a:t> </a:t>
            </a:r>
            <a:r>
              <a:rPr lang="en-US" err="1" smtClean="0"/>
              <a:t>por</a:t>
            </a:r>
            <a:r>
              <a:rPr lang="en-US" smtClean="0"/>
              <a:t> las </a:t>
            </a:r>
            <a:r>
              <a:rPr lang="en-US" err="1" smtClean="0"/>
              <a:t>mañanas</a:t>
            </a:r>
            <a:endParaRPr lang="en-US" smtClean="0"/>
          </a:p>
          <a:p>
            <a:pPr lvl="1"/>
            <a:r>
              <a:rPr lang="en-US" err="1" smtClean="0"/>
              <a:t>Evitar</a:t>
            </a:r>
            <a:r>
              <a:rPr lang="en-US" smtClean="0"/>
              <a:t> </a:t>
            </a:r>
            <a:r>
              <a:rPr lang="en-US" err="1" smtClean="0"/>
              <a:t>sustancias</a:t>
            </a:r>
            <a:r>
              <a:rPr lang="en-US" smtClean="0"/>
              <a:t> </a:t>
            </a:r>
            <a:r>
              <a:rPr lang="en-US" err="1" smtClean="0"/>
              <a:t>estimulantes</a:t>
            </a:r>
            <a:r>
              <a:rPr lang="en-US" smtClean="0"/>
              <a:t> </a:t>
            </a:r>
            <a:r>
              <a:rPr lang="en-US" err="1" smtClean="0"/>
              <a:t>como</a:t>
            </a:r>
            <a:r>
              <a:rPr lang="en-US" smtClean="0"/>
              <a:t> </a:t>
            </a:r>
            <a:r>
              <a:rPr lang="en-US" err="1" smtClean="0"/>
              <a:t>medicinas</a:t>
            </a:r>
            <a:r>
              <a:rPr lang="en-US" smtClean="0"/>
              <a:t>, café, alcohol, </a:t>
            </a:r>
            <a:r>
              <a:rPr lang="en-US" err="1" smtClean="0"/>
              <a:t>nicotina</a:t>
            </a:r>
            <a:r>
              <a:rPr lang="en-US" smtClean="0"/>
              <a:t> </a:t>
            </a:r>
          </a:p>
          <a:p>
            <a:pPr lvl="1"/>
            <a:r>
              <a:rPr lang="en-US" err="1" smtClean="0"/>
              <a:t>Recibir</a:t>
            </a:r>
            <a:r>
              <a:rPr lang="en-US" smtClean="0"/>
              <a:t> luz </a:t>
            </a:r>
            <a:r>
              <a:rPr lang="en-US" err="1" smtClean="0"/>
              <a:t>durante</a:t>
            </a:r>
            <a:r>
              <a:rPr lang="en-US" smtClean="0"/>
              <a:t> el </a:t>
            </a:r>
            <a:r>
              <a:rPr lang="en-US" err="1" smtClean="0"/>
              <a:t>dia</a:t>
            </a:r>
            <a:r>
              <a:rPr lang="en-US" smtClean="0"/>
              <a:t> y </a:t>
            </a:r>
            <a:r>
              <a:rPr lang="en-US" err="1" smtClean="0"/>
              <a:t>evitar</a:t>
            </a:r>
            <a:r>
              <a:rPr lang="en-US" smtClean="0"/>
              <a:t> </a:t>
            </a:r>
            <a:r>
              <a:rPr lang="en-US" err="1" smtClean="0"/>
              <a:t>exposicion</a:t>
            </a:r>
            <a:r>
              <a:rPr lang="en-US" smtClean="0"/>
              <a:t> </a:t>
            </a:r>
            <a:r>
              <a:rPr lang="en-US" err="1" smtClean="0"/>
              <a:t>durante</a:t>
            </a:r>
            <a:r>
              <a:rPr lang="en-US" smtClean="0"/>
              <a:t> la </a:t>
            </a:r>
            <a:r>
              <a:rPr lang="en-US" err="1" smtClean="0"/>
              <a:t>noche</a:t>
            </a:r>
            <a:endParaRPr lang="en-US" smtClean="0"/>
          </a:p>
          <a:p>
            <a:pPr lvl="1"/>
            <a:r>
              <a:rPr lang="en-US" err="1" smtClean="0"/>
              <a:t>Ambiente</a:t>
            </a:r>
            <a:r>
              <a:rPr lang="en-US" smtClean="0"/>
              <a:t> </a:t>
            </a:r>
            <a:r>
              <a:rPr lang="en-US" err="1" smtClean="0"/>
              <a:t>adecuado</a:t>
            </a:r>
            <a:r>
              <a:rPr lang="en-US" smtClean="0"/>
              <a:t> para </a:t>
            </a:r>
            <a:r>
              <a:rPr lang="en-US" err="1" smtClean="0"/>
              <a:t>dormir</a:t>
            </a:r>
            <a:endParaRPr lang="en-US" smtClean="0"/>
          </a:p>
          <a:p>
            <a:pPr lvl="1"/>
            <a:r>
              <a:rPr lang="en-US" err="1" smtClean="0"/>
              <a:t>Evitar</a:t>
            </a:r>
            <a:r>
              <a:rPr lang="en-US" smtClean="0"/>
              <a:t> </a:t>
            </a:r>
            <a:r>
              <a:rPr lang="en-US" err="1" smtClean="0"/>
              <a:t>ruidos</a:t>
            </a:r>
            <a:endParaRPr lang="en-US" smtClean="0"/>
          </a:p>
          <a:p>
            <a:pPr lvl="1"/>
            <a:r>
              <a:rPr lang="en-US" err="1" smtClean="0"/>
              <a:t>Ejercicios</a:t>
            </a:r>
            <a:r>
              <a:rPr lang="en-US" smtClean="0"/>
              <a:t> de </a:t>
            </a:r>
            <a:r>
              <a:rPr lang="en-US" err="1" smtClean="0"/>
              <a:t>relajacion</a:t>
            </a:r>
            <a:endParaRPr lang="en-US" smtClean="0"/>
          </a:p>
          <a:p>
            <a:pPr lvl="1"/>
            <a:r>
              <a:rPr lang="en-US" err="1" smtClean="0"/>
              <a:t>Meditacion</a:t>
            </a:r>
            <a:endParaRPr lang="en-US" smtClean="0"/>
          </a:p>
          <a:p>
            <a:pPr lvl="1"/>
            <a:r>
              <a:rPr lang="en-US" err="1" smtClean="0"/>
              <a:t>Respiracion</a:t>
            </a:r>
            <a:r>
              <a:rPr lang="en-US" smtClean="0"/>
              <a:t> </a:t>
            </a:r>
            <a:r>
              <a:rPr lang="en-US" err="1" smtClean="0"/>
              <a:t>diafragmatica</a:t>
            </a:r>
            <a:endParaRPr lang="en-US" smtClean="0"/>
          </a:p>
          <a:p>
            <a:pPr lvl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93700"/>
            <a:ext cx="5461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4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973"/>
            <a:ext cx="6686550" cy="208522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763572"/>
            <a:ext cx="10515600" cy="4351338"/>
          </a:xfrm>
        </p:spPr>
        <p:txBody>
          <a:bodyPr/>
          <a:lstStyle/>
          <a:p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realiazada</a:t>
            </a:r>
            <a:r>
              <a:rPr lang="en-US" smtClean="0"/>
              <a:t> </a:t>
            </a:r>
            <a:r>
              <a:rPr lang="en-US" err="1" smtClean="0"/>
              <a:t>por</a:t>
            </a:r>
            <a:r>
              <a:rPr lang="en-US" smtClean="0"/>
              <a:t> personal no medico de 5 </a:t>
            </a:r>
            <a:r>
              <a:rPr lang="en-US" err="1" smtClean="0"/>
              <a:t>sesiones</a:t>
            </a:r>
            <a:r>
              <a:rPr lang="en-US" smtClean="0"/>
              <a:t> de </a:t>
            </a:r>
            <a:r>
              <a:rPr lang="en-US" err="1" smtClean="0"/>
              <a:t>duracion</a:t>
            </a:r>
            <a:r>
              <a:rPr lang="en-US" smtClean="0"/>
              <a:t> con </a:t>
            </a:r>
            <a:r>
              <a:rPr lang="en-US" err="1" smtClean="0"/>
              <a:t>soporte</a:t>
            </a:r>
            <a:r>
              <a:rPr lang="en-US" smtClean="0"/>
              <a:t> </a:t>
            </a:r>
            <a:r>
              <a:rPr lang="en-US" err="1" smtClean="0"/>
              <a:t>telefonico</a:t>
            </a:r>
            <a:r>
              <a:rPr lang="en-US" smtClean="0"/>
              <a:t> </a:t>
            </a:r>
            <a:r>
              <a:rPr lang="en-US" err="1" smtClean="0"/>
              <a:t>semanalmente</a:t>
            </a:r>
            <a:endParaRPr lang="en-US" smtClean="0"/>
          </a:p>
          <a:p>
            <a:r>
              <a:rPr lang="en-US" err="1" smtClean="0"/>
              <a:t>Incluyo</a:t>
            </a:r>
            <a:r>
              <a:rPr lang="en-US" smtClean="0"/>
              <a:t> </a:t>
            </a:r>
            <a:r>
              <a:rPr lang="en-US" err="1" smtClean="0"/>
              <a:t>estimulo</a:t>
            </a:r>
            <a:r>
              <a:rPr lang="en-US" smtClean="0"/>
              <a:t> control, </a:t>
            </a:r>
            <a:r>
              <a:rPr lang="en-US" err="1" smtClean="0"/>
              <a:t>restriccion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, </a:t>
            </a:r>
            <a:r>
              <a:rPr lang="en-US" err="1" smtClean="0"/>
              <a:t>higiene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r>
              <a:rPr lang="en-US"/>
              <a:t> </a:t>
            </a:r>
            <a:r>
              <a:rPr lang="en-US" smtClean="0"/>
              <a:t>y </a:t>
            </a:r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cognitiva</a:t>
            </a:r>
            <a:endParaRPr lang="en-US" smtClean="0"/>
          </a:p>
          <a:p>
            <a:r>
              <a:rPr lang="en-US" err="1" smtClean="0"/>
              <a:t>Resultados</a:t>
            </a:r>
            <a:r>
              <a:rPr lang="en-US" smtClean="0"/>
              <a:t> a 6 </a:t>
            </a:r>
            <a:r>
              <a:rPr lang="en-US" err="1" smtClean="0"/>
              <a:t>meses</a:t>
            </a:r>
            <a:r>
              <a:rPr lang="en-US" smtClean="0"/>
              <a:t> de </a:t>
            </a:r>
            <a:r>
              <a:rPr lang="en-US" err="1" smtClean="0"/>
              <a:t>seguimiento</a:t>
            </a:r>
            <a:r>
              <a:rPr lang="en-US" smtClean="0"/>
              <a:t> </a:t>
            </a:r>
            <a:r>
              <a:rPr lang="en-US" err="1" smtClean="0"/>
              <a:t>mostraron</a:t>
            </a:r>
            <a:r>
              <a:rPr lang="en-US" smtClean="0"/>
              <a:t> que </a:t>
            </a:r>
            <a:r>
              <a:rPr lang="en-US" err="1" smtClean="0"/>
              <a:t>mejoro</a:t>
            </a:r>
            <a:r>
              <a:rPr lang="en-US" smtClean="0"/>
              <a:t> </a:t>
            </a:r>
            <a:r>
              <a:rPr lang="en-US" err="1" smtClean="0"/>
              <a:t>latencia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, </a:t>
            </a:r>
            <a:r>
              <a:rPr lang="en-US" err="1" smtClean="0"/>
              <a:t>eficiencia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, </a:t>
            </a:r>
            <a:r>
              <a:rPr lang="en-US" err="1" smtClean="0"/>
              <a:t>disminucion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puntaje</a:t>
            </a:r>
            <a:r>
              <a:rPr lang="en-US" smtClean="0"/>
              <a:t> PSQI y </a:t>
            </a:r>
            <a:r>
              <a:rPr lang="en-US" err="1" smtClean="0"/>
              <a:t>en</a:t>
            </a:r>
            <a:r>
              <a:rPr lang="en-US" smtClean="0"/>
              <a:t> el ISI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35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Tratamiento</a:t>
            </a:r>
            <a:r>
              <a:rPr lang="en-US" smtClean="0"/>
              <a:t> </a:t>
            </a:r>
            <a:r>
              <a:rPr lang="en-US" err="1" smtClean="0"/>
              <a:t>Farmacologico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Melatonina</a:t>
            </a:r>
            <a:endParaRPr lang="en-US" smtClean="0"/>
          </a:p>
          <a:p>
            <a:r>
              <a:rPr lang="en-US" err="1" smtClean="0"/>
              <a:t>Agonistas</a:t>
            </a:r>
            <a:r>
              <a:rPr lang="en-US" smtClean="0"/>
              <a:t> de </a:t>
            </a:r>
            <a:r>
              <a:rPr lang="en-US" err="1" smtClean="0"/>
              <a:t>melatonina</a:t>
            </a:r>
            <a:endParaRPr lang="en-US" smtClean="0"/>
          </a:p>
          <a:p>
            <a:r>
              <a:rPr lang="en-US" err="1" smtClean="0"/>
              <a:t>Antihistaminicos</a:t>
            </a:r>
            <a:endParaRPr lang="en-US" smtClean="0"/>
          </a:p>
          <a:p>
            <a:r>
              <a:rPr lang="en-US" err="1" smtClean="0"/>
              <a:t>Antidepresivos</a:t>
            </a:r>
            <a:endParaRPr lang="en-US" smtClean="0"/>
          </a:p>
          <a:p>
            <a:r>
              <a:rPr lang="en-US" err="1" smtClean="0"/>
              <a:t>Antipsicoticos</a:t>
            </a:r>
            <a:endParaRPr lang="en-US" smtClean="0"/>
          </a:p>
          <a:p>
            <a:r>
              <a:rPr lang="en-US" err="1" smtClean="0"/>
              <a:t>Hipnoticos</a:t>
            </a:r>
            <a:endParaRPr lang="en-US" smtClean="0"/>
          </a:p>
          <a:p>
            <a:pPr lvl="1"/>
            <a:r>
              <a:rPr lang="en-US" err="1" smtClean="0"/>
              <a:t>Benzodiacepinicos</a:t>
            </a:r>
            <a:endParaRPr lang="en-US" smtClean="0"/>
          </a:p>
          <a:p>
            <a:pPr lvl="1"/>
            <a:r>
              <a:rPr lang="en-US" smtClean="0"/>
              <a:t>No </a:t>
            </a:r>
            <a:r>
              <a:rPr lang="en-US" err="1" smtClean="0"/>
              <a:t>benzodiacepinicos</a:t>
            </a:r>
            <a:endParaRPr lang="en-US" smtClean="0"/>
          </a:p>
          <a:p>
            <a:r>
              <a:rPr lang="en-US" err="1" smtClean="0"/>
              <a:t>Agonistas</a:t>
            </a:r>
            <a:r>
              <a:rPr lang="en-US" smtClean="0"/>
              <a:t> de </a:t>
            </a:r>
            <a:r>
              <a:rPr lang="en-US" err="1" smtClean="0"/>
              <a:t>orexinas</a:t>
            </a:r>
            <a:endParaRPr lang="en-US" smtClean="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6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287" y="5021575"/>
            <a:ext cx="5937779" cy="817648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6814"/>
            <a:ext cx="6862233" cy="2637671"/>
          </a:xfrm>
        </p:spPr>
      </p:pic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>
          <a:xfrm>
            <a:off x="6824134" y="2704485"/>
            <a:ext cx="4450291" cy="343525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</a:rPr>
              <a:t>5 </a:t>
            </a:r>
            <a:r>
              <a:rPr lang="en-US" sz="2800" err="1" smtClean="0">
                <a:solidFill>
                  <a:srgbClr val="0070C0"/>
                </a:solidFill>
              </a:rPr>
              <a:t>metoxi</a:t>
            </a:r>
            <a:r>
              <a:rPr lang="en-US" sz="2800" smtClean="0">
                <a:solidFill>
                  <a:srgbClr val="0070C0"/>
                </a:solidFill>
              </a:rPr>
              <a:t>-N-</a:t>
            </a:r>
            <a:r>
              <a:rPr lang="en-US" sz="2800" err="1" smtClean="0">
                <a:solidFill>
                  <a:srgbClr val="0070C0"/>
                </a:solidFill>
              </a:rPr>
              <a:t>acetyltriptamina</a:t>
            </a:r>
            <a:endParaRPr lang="en-US" sz="2800" smtClean="0">
              <a:solidFill>
                <a:srgbClr val="0070C0"/>
              </a:solidFill>
            </a:endParaRPr>
          </a:p>
          <a:p>
            <a:pPr algn="ctr"/>
            <a:r>
              <a:rPr lang="en-US" sz="2800" err="1" smtClean="0">
                <a:solidFill>
                  <a:srgbClr val="0070C0"/>
                </a:solidFill>
              </a:rPr>
              <a:t>Circadin</a:t>
            </a:r>
            <a:r>
              <a:rPr lang="en-US" sz="2800" smtClean="0">
                <a:solidFill>
                  <a:srgbClr val="0070C0"/>
                </a:solidFill>
              </a:rPr>
              <a:t> </a:t>
            </a:r>
            <a:r>
              <a:rPr lang="en-US" sz="2800" baseline="30000" smtClean="0">
                <a:solidFill>
                  <a:srgbClr val="0070C0"/>
                </a:solidFill>
              </a:rPr>
              <a:t>®</a:t>
            </a:r>
          </a:p>
          <a:p>
            <a:pPr algn="ctr"/>
            <a:r>
              <a:rPr lang="en-US" sz="2800" err="1" smtClean="0">
                <a:solidFill>
                  <a:srgbClr val="0070C0"/>
                </a:solidFill>
              </a:rPr>
              <a:t>Agomelatina</a:t>
            </a:r>
            <a:endParaRPr lang="en-US" sz="2800" smtClean="0">
              <a:solidFill>
                <a:srgbClr val="0070C0"/>
              </a:solidFill>
            </a:endParaRPr>
          </a:p>
          <a:p>
            <a:pPr algn="ctr"/>
            <a:r>
              <a:rPr lang="en-US" sz="2800" err="1" smtClean="0">
                <a:solidFill>
                  <a:srgbClr val="0070C0"/>
                </a:solidFill>
              </a:rPr>
              <a:t>Ralmeteon</a:t>
            </a:r>
            <a:endParaRPr lang="en-US" sz="2800" smtClean="0">
              <a:solidFill>
                <a:srgbClr val="0070C0"/>
              </a:solidFill>
            </a:endParaRPr>
          </a:p>
          <a:p>
            <a:pPr algn="ctr"/>
            <a:r>
              <a:rPr lang="en-US" sz="2800" err="1" smtClean="0">
                <a:solidFill>
                  <a:srgbClr val="0070C0"/>
                </a:solidFill>
              </a:rPr>
              <a:t>Tasimeltreon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00" y="2912533"/>
            <a:ext cx="543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Los </a:t>
            </a:r>
            <a:r>
              <a:rPr lang="en-US" sz="2400" err="1" smtClean="0"/>
              <a:t>receptores</a:t>
            </a:r>
            <a:r>
              <a:rPr lang="en-US" sz="2400" smtClean="0"/>
              <a:t> MT1 </a:t>
            </a:r>
            <a:r>
              <a:rPr lang="en-US" sz="2400" err="1" smtClean="0"/>
              <a:t>tiene</a:t>
            </a:r>
            <a:r>
              <a:rPr lang="en-US" sz="2400" smtClean="0"/>
              <a:t> </a:t>
            </a:r>
            <a:r>
              <a:rPr lang="en-US" sz="2400" err="1" smtClean="0"/>
              <a:t>relacion</a:t>
            </a:r>
            <a:r>
              <a:rPr lang="en-US" sz="2400" smtClean="0"/>
              <a:t> con el </a:t>
            </a:r>
            <a:r>
              <a:rPr lang="en-US" sz="2400" err="1" smtClean="0"/>
              <a:t>sueño</a:t>
            </a:r>
            <a:r>
              <a:rPr lang="en-US" sz="2400" smtClean="0"/>
              <a:t> REM y </a:t>
            </a:r>
            <a:r>
              <a:rPr lang="en-US" sz="2400" err="1" smtClean="0"/>
              <a:t>los</a:t>
            </a:r>
            <a:r>
              <a:rPr lang="en-US" sz="2400" smtClean="0"/>
              <a:t> MT2 </a:t>
            </a:r>
            <a:r>
              <a:rPr lang="en-US" sz="2400" err="1" smtClean="0"/>
              <a:t>sobre</a:t>
            </a:r>
            <a:r>
              <a:rPr lang="en-US" sz="2400" smtClean="0"/>
              <a:t> el </a:t>
            </a:r>
            <a:r>
              <a:rPr lang="en-US" sz="2400" err="1" smtClean="0"/>
              <a:t>sueño</a:t>
            </a:r>
            <a:r>
              <a:rPr lang="en-US" sz="2400" smtClean="0"/>
              <a:t> NREM</a:t>
            </a:r>
          </a:p>
          <a:p>
            <a:r>
              <a:rPr lang="en-US" sz="2400" smtClean="0"/>
              <a:t>La </a:t>
            </a:r>
            <a:r>
              <a:rPr lang="en-US" sz="2400" err="1" smtClean="0"/>
              <a:t>estimulacion</a:t>
            </a:r>
            <a:r>
              <a:rPr lang="en-US" sz="2400" smtClean="0"/>
              <a:t> de </a:t>
            </a:r>
            <a:r>
              <a:rPr lang="en-US" sz="2400" err="1" smtClean="0"/>
              <a:t>estos</a:t>
            </a:r>
            <a:r>
              <a:rPr lang="en-US" sz="2400" smtClean="0"/>
              <a:t> </a:t>
            </a:r>
            <a:r>
              <a:rPr lang="en-US" sz="2400" err="1" smtClean="0"/>
              <a:t>receptores</a:t>
            </a:r>
            <a:r>
              <a:rPr lang="en-US" sz="2400" smtClean="0"/>
              <a:t> con </a:t>
            </a:r>
            <a:r>
              <a:rPr lang="en-US" sz="2400" err="1" smtClean="0"/>
              <a:t>agonistas</a:t>
            </a:r>
            <a:r>
              <a:rPr lang="en-US" sz="2400" smtClean="0"/>
              <a:t> </a:t>
            </a:r>
            <a:r>
              <a:rPr lang="en-US" sz="2400" err="1" smtClean="0"/>
              <a:t>pueden</a:t>
            </a:r>
            <a:r>
              <a:rPr lang="en-US" sz="2400" smtClean="0"/>
              <a:t> </a:t>
            </a:r>
            <a:r>
              <a:rPr lang="en-US" sz="2400" err="1" smtClean="0"/>
              <a:t>ayudar</a:t>
            </a:r>
            <a:r>
              <a:rPr lang="en-US" sz="2400" smtClean="0"/>
              <a:t> </a:t>
            </a:r>
            <a:r>
              <a:rPr lang="en-US" sz="2400" err="1" smtClean="0"/>
              <a:t>en</a:t>
            </a:r>
            <a:r>
              <a:rPr lang="en-US" sz="2400" smtClean="0"/>
              <a:t> e control de </a:t>
            </a:r>
            <a:r>
              <a:rPr lang="en-US" sz="2400" err="1" smtClean="0"/>
              <a:t>trastornos</a:t>
            </a:r>
            <a:r>
              <a:rPr lang="en-US" sz="2400" smtClean="0"/>
              <a:t> del </a:t>
            </a:r>
            <a:r>
              <a:rPr lang="en-US" sz="2400" err="1" smtClean="0"/>
              <a:t>ritmo</a:t>
            </a:r>
            <a:r>
              <a:rPr lang="en-US" sz="2400" smtClean="0"/>
              <a:t> </a:t>
            </a:r>
            <a:r>
              <a:rPr lang="en-US" sz="2400" err="1" smtClean="0"/>
              <a:t>circadiano</a:t>
            </a:r>
            <a:r>
              <a:rPr lang="en-US" sz="2400" smtClean="0"/>
              <a:t>, </a:t>
            </a:r>
            <a:r>
              <a:rPr lang="en-US" sz="2400" err="1" smtClean="0"/>
              <a:t>promueven</a:t>
            </a:r>
            <a:r>
              <a:rPr lang="en-US" sz="2400" smtClean="0"/>
              <a:t> el </a:t>
            </a:r>
            <a:r>
              <a:rPr lang="en-US" sz="2400" err="1" smtClean="0"/>
              <a:t>inicio</a:t>
            </a:r>
            <a:r>
              <a:rPr lang="en-US" sz="2400" smtClean="0"/>
              <a:t> de </a:t>
            </a:r>
            <a:r>
              <a:rPr lang="en-US" sz="2400" err="1" smtClean="0"/>
              <a:t>sueño</a:t>
            </a:r>
            <a:r>
              <a:rPr lang="en-US" sz="2400" smtClean="0"/>
              <a:t> y </a:t>
            </a:r>
            <a:r>
              <a:rPr lang="en-US" sz="2400" err="1" smtClean="0"/>
              <a:t>pueden</a:t>
            </a:r>
            <a:r>
              <a:rPr lang="en-US" sz="2400" smtClean="0"/>
              <a:t> </a:t>
            </a:r>
            <a:r>
              <a:rPr lang="en-US" sz="2400" err="1" smtClean="0"/>
              <a:t>inducir</a:t>
            </a:r>
            <a:r>
              <a:rPr lang="en-US" sz="2400" smtClean="0"/>
              <a:t> </a:t>
            </a:r>
            <a:r>
              <a:rPr lang="en-US" sz="2400" err="1" smtClean="0"/>
              <a:t>ondas</a:t>
            </a:r>
            <a:r>
              <a:rPr lang="en-US" sz="2400" smtClean="0"/>
              <a:t> </a:t>
            </a:r>
            <a:r>
              <a:rPr lang="en-US" sz="2400" err="1" smtClean="0"/>
              <a:t>cerebrales</a:t>
            </a:r>
            <a:r>
              <a:rPr lang="en-US" sz="2400" smtClean="0"/>
              <a:t>  </a:t>
            </a:r>
            <a:r>
              <a:rPr lang="en-US" sz="2400" err="1" smtClean="0"/>
              <a:t>independientemente</a:t>
            </a:r>
            <a:r>
              <a:rPr lang="en-US" sz="2400" smtClean="0"/>
              <a:t> de la hora del dia.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2331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Melatonina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Produccion</a:t>
            </a:r>
            <a:r>
              <a:rPr lang="en-US" dirty="0" smtClean="0"/>
              <a:t> </a:t>
            </a:r>
            <a:r>
              <a:rPr lang="en-US" dirty="0" err="1" smtClean="0"/>
              <a:t>inicia</a:t>
            </a:r>
            <a:r>
              <a:rPr lang="en-US" dirty="0" smtClean="0"/>
              <a:t> 2 horas antes </a:t>
            </a:r>
            <a:r>
              <a:rPr lang="en-US" dirty="0" smtClean="0"/>
              <a:t>del </a:t>
            </a:r>
            <a:r>
              <a:rPr lang="en-US" dirty="0" err="1" smtClean="0"/>
              <a:t>inicio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r>
              <a:rPr lang="en-US" dirty="0" smtClean="0"/>
              <a:t> natural, </a:t>
            </a:r>
            <a:r>
              <a:rPr lang="en-US" dirty="0" err="1" smtClean="0"/>
              <a:t>hace</a:t>
            </a:r>
            <a:r>
              <a:rPr lang="en-US" dirty="0" smtClean="0"/>
              <a:t> el </a:t>
            </a:r>
            <a:r>
              <a:rPr lang="en-US" dirty="0" err="1" smtClean="0"/>
              <a:t>pico</a:t>
            </a:r>
            <a:r>
              <a:rPr lang="en-US" dirty="0" smtClean="0"/>
              <a:t> a las 5 horas de </a:t>
            </a:r>
            <a:r>
              <a:rPr lang="en-US" dirty="0" err="1" smtClean="0"/>
              <a:t>sueño</a:t>
            </a:r>
            <a:r>
              <a:rPr lang="en-US" dirty="0" smtClean="0"/>
              <a:t> (Beta </a:t>
            </a:r>
            <a:r>
              <a:rPr lang="en-US" dirty="0" err="1" smtClean="0"/>
              <a:t>bloqueados</a:t>
            </a:r>
            <a:r>
              <a:rPr lang="en-US" dirty="0" smtClean="0"/>
              <a:t> </a:t>
            </a:r>
            <a:r>
              <a:rPr lang="en-US" dirty="0" err="1" smtClean="0"/>
              <a:t>disminuyen</a:t>
            </a:r>
            <a:r>
              <a:rPr lang="en-US" dirty="0" smtClean="0"/>
              <a:t> </a:t>
            </a:r>
            <a:r>
              <a:rPr lang="en-US" dirty="0" err="1" smtClean="0"/>
              <a:t>produccion</a:t>
            </a:r>
            <a:r>
              <a:rPr lang="en-US" dirty="0" smtClean="0"/>
              <a:t> de </a:t>
            </a:r>
            <a:r>
              <a:rPr lang="en-US" dirty="0" err="1" smtClean="0"/>
              <a:t>melatonina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Melatonina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Insomnio</a:t>
            </a:r>
            <a:r>
              <a:rPr lang="en-US" dirty="0" smtClean="0"/>
              <a:t> </a:t>
            </a:r>
            <a:r>
              <a:rPr lang="en-US" dirty="0" err="1" smtClean="0"/>
              <a:t>primario</a:t>
            </a:r>
            <a:r>
              <a:rPr lang="en-US" dirty="0" smtClean="0"/>
              <a:t> (</a:t>
            </a:r>
            <a:r>
              <a:rPr lang="en-US" dirty="0" err="1" smtClean="0"/>
              <a:t>Latencia</a:t>
            </a:r>
            <a:r>
              <a:rPr lang="en-US" dirty="0" smtClean="0"/>
              <a:t> de </a:t>
            </a:r>
            <a:r>
              <a:rPr lang="en-US" dirty="0" err="1" smtClean="0"/>
              <a:t>sueño</a:t>
            </a:r>
            <a:r>
              <a:rPr lang="en-US" dirty="0" smtClean="0"/>
              <a:t> </a:t>
            </a:r>
            <a:r>
              <a:rPr lang="en-US" dirty="0" err="1" smtClean="0"/>
              <a:t>disminuyo</a:t>
            </a:r>
            <a:r>
              <a:rPr lang="en-US" dirty="0" smtClean="0"/>
              <a:t> -5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tratados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5 </a:t>
            </a:r>
            <a:r>
              <a:rPr lang="en-US" dirty="0" err="1" smtClean="0"/>
              <a:t>estudios</a:t>
            </a:r>
            <a:r>
              <a:rPr lang="en-US" dirty="0" smtClean="0"/>
              <a:t> RCT)</a:t>
            </a:r>
          </a:p>
          <a:p>
            <a:r>
              <a:rPr lang="en-US" dirty="0" smtClean="0"/>
              <a:t>No hay </a:t>
            </a:r>
            <a:r>
              <a:rPr lang="en-US" dirty="0" err="1" smtClean="0"/>
              <a:t>estudios</a:t>
            </a:r>
            <a:r>
              <a:rPr lang="en-US" dirty="0" smtClean="0"/>
              <a:t> que </a:t>
            </a:r>
            <a:r>
              <a:rPr lang="en-US" dirty="0" err="1" smtClean="0"/>
              <a:t>comprueben</a:t>
            </a:r>
            <a:r>
              <a:rPr lang="en-US" dirty="0" smtClean="0"/>
              <a:t> </a:t>
            </a:r>
            <a:r>
              <a:rPr lang="en-US" dirty="0" err="1" smtClean="0"/>
              <a:t>eficacia</a:t>
            </a:r>
            <a:r>
              <a:rPr lang="en-US" dirty="0" smtClean="0"/>
              <a:t> de </a:t>
            </a:r>
            <a:r>
              <a:rPr lang="en-US" dirty="0" err="1" smtClean="0"/>
              <a:t>melatonina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insomnio</a:t>
            </a:r>
            <a:r>
              <a:rPr lang="en-US" dirty="0" smtClean="0"/>
              <a:t> </a:t>
            </a:r>
            <a:r>
              <a:rPr lang="en-US" dirty="0" err="1" smtClean="0"/>
              <a:t>comorbido</a:t>
            </a:r>
            <a:endParaRPr lang="en-US" dirty="0" smtClean="0"/>
          </a:p>
          <a:p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eficiencia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manejo</a:t>
            </a:r>
            <a:r>
              <a:rPr lang="en-US" dirty="0" smtClean="0"/>
              <a:t> de TRC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adultos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se ha </a:t>
            </a:r>
            <a:r>
              <a:rPr lang="en-US" dirty="0" err="1" smtClean="0"/>
              <a:t>demostrado</a:t>
            </a:r>
            <a:r>
              <a:rPr lang="en-US" dirty="0" smtClean="0"/>
              <a:t> que no hay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adversos</a:t>
            </a:r>
            <a:r>
              <a:rPr lang="en-US" dirty="0" smtClean="0"/>
              <a:t> a las 10 </a:t>
            </a:r>
            <a:r>
              <a:rPr lang="en-US" dirty="0" err="1" smtClean="0"/>
              <a:t>semanas</a:t>
            </a:r>
            <a:r>
              <a:rPr lang="en-US" dirty="0" smtClean="0"/>
              <a:t> de </a:t>
            </a:r>
            <a:r>
              <a:rPr lang="en-US" dirty="0" err="1" smtClean="0"/>
              <a:t>tratamiento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recomiendan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bajas</a:t>
            </a:r>
            <a:r>
              <a:rPr lang="en-US" dirty="0" smtClean="0"/>
              <a:t> (1 a 5 mg) 2 horas antes de hora de </a:t>
            </a:r>
            <a:r>
              <a:rPr lang="en-US" dirty="0" err="1" smtClean="0"/>
              <a:t>sueño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Sleep medicine Revie 2007)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Melatonina</a:t>
            </a:r>
            <a:r>
              <a:rPr lang="en-US" smtClean="0"/>
              <a:t> AP (</a:t>
            </a:r>
            <a:r>
              <a:rPr lang="en-US" err="1" smtClean="0"/>
              <a:t>Circadin</a:t>
            </a:r>
            <a:r>
              <a:rPr lang="en-US" smtClean="0"/>
              <a:t>®) vs Placebo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1248 </a:t>
            </a:r>
            <a:r>
              <a:rPr lang="en-US" err="1" smtClean="0"/>
              <a:t>pacientes</a:t>
            </a:r>
            <a:r>
              <a:rPr lang="en-US" smtClean="0"/>
              <a:t>, 354 </a:t>
            </a:r>
            <a:r>
              <a:rPr lang="en-US" err="1" smtClean="0"/>
              <a:t>pacientes</a:t>
            </a:r>
            <a:r>
              <a:rPr lang="en-US" smtClean="0"/>
              <a:t> entre 55 y 80 </a:t>
            </a:r>
            <a:r>
              <a:rPr lang="en-US" err="1" smtClean="0"/>
              <a:t>años</a:t>
            </a:r>
            <a:r>
              <a:rPr lang="en-US" smtClean="0"/>
              <a:t>, 177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tx</a:t>
            </a:r>
            <a:r>
              <a:rPr lang="en-US" smtClean="0"/>
              <a:t> con </a:t>
            </a:r>
            <a:r>
              <a:rPr lang="en-US" err="1" smtClean="0"/>
              <a:t>circadin</a:t>
            </a:r>
            <a:r>
              <a:rPr lang="en-US" smtClean="0"/>
              <a:t> 2 mg y 177 </a:t>
            </a:r>
            <a:r>
              <a:rPr lang="en-US" err="1" smtClean="0"/>
              <a:t>en</a:t>
            </a:r>
            <a:r>
              <a:rPr lang="en-US" smtClean="0"/>
              <a:t> placebo </a:t>
            </a:r>
            <a:r>
              <a:rPr lang="en-US" err="1" smtClean="0"/>
              <a:t>por</a:t>
            </a:r>
            <a:r>
              <a:rPr lang="en-US" smtClean="0"/>
              <a:t> 5 </a:t>
            </a:r>
            <a:r>
              <a:rPr lang="en-US" err="1" smtClean="0"/>
              <a:t>semanas</a:t>
            </a:r>
            <a:endParaRPr lang="en-US" smtClean="0"/>
          </a:p>
          <a:p>
            <a:r>
              <a:rPr lang="en-US" err="1" smtClean="0"/>
              <a:t>Mejoria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calidad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 26% vs 15%</a:t>
            </a:r>
          </a:p>
          <a:p>
            <a:r>
              <a:rPr lang="en-US" err="1" smtClean="0"/>
              <a:t>Disminucion</a:t>
            </a:r>
            <a:r>
              <a:rPr lang="en-US" smtClean="0"/>
              <a:t> de la </a:t>
            </a:r>
            <a:r>
              <a:rPr lang="en-US" err="1" smtClean="0"/>
              <a:t>latencia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 -24 min vs </a:t>
            </a:r>
            <a:r>
              <a:rPr lang="mr-IN" smtClean="0"/>
              <a:t>–</a:t>
            </a:r>
            <a:r>
              <a:rPr lang="en-US" smtClean="0"/>
              <a:t> 12 </a:t>
            </a:r>
            <a:r>
              <a:rPr lang="en-US" err="1" smtClean="0"/>
              <a:t>minutos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Current medical Research and opinion 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9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Ralmeteon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Agonista</a:t>
            </a:r>
            <a:r>
              <a:rPr lang="en-US" smtClean="0"/>
              <a:t> </a:t>
            </a:r>
            <a:r>
              <a:rPr lang="en-US" err="1" smtClean="0"/>
              <a:t>selectivo</a:t>
            </a:r>
            <a:r>
              <a:rPr lang="en-US" smtClean="0"/>
              <a:t> de </a:t>
            </a:r>
            <a:r>
              <a:rPr lang="en-US" err="1" smtClean="0"/>
              <a:t>receptores</a:t>
            </a:r>
            <a:r>
              <a:rPr lang="en-US" smtClean="0"/>
              <a:t> de </a:t>
            </a:r>
            <a:r>
              <a:rPr lang="en-US" err="1" smtClean="0"/>
              <a:t>melatonina</a:t>
            </a:r>
            <a:r>
              <a:rPr lang="en-US" smtClean="0"/>
              <a:t> </a:t>
            </a:r>
            <a:r>
              <a:rPr lang="en-US" err="1" smtClean="0"/>
              <a:t>tipo</a:t>
            </a:r>
            <a:r>
              <a:rPr lang="en-US" smtClean="0"/>
              <a:t> MT1 y MT2</a:t>
            </a:r>
          </a:p>
          <a:p>
            <a:r>
              <a:rPr lang="en-US" err="1" smtClean="0"/>
              <a:t>Tabletas</a:t>
            </a:r>
            <a:r>
              <a:rPr lang="en-US" smtClean="0"/>
              <a:t> de 8 mg</a:t>
            </a:r>
          </a:p>
          <a:p>
            <a:r>
              <a:rPr lang="en-US" err="1" smtClean="0"/>
              <a:t>Aprobado</a:t>
            </a:r>
            <a:r>
              <a:rPr lang="en-US" smtClean="0"/>
              <a:t> para </a:t>
            </a:r>
            <a:r>
              <a:rPr lang="en-US" err="1" smtClean="0"/>
              <a:t>insomnio</a:t>
            </a:r>
            <a:r>
              <a:rPr lang="en-US" smtClean="0"/>
              <a:t> de </a:t>
            </a:r>
            <a:r>
              <a:rPr lang="en-US" err="1" smtClean="0"/>
              <a:t>consciliacion</a:t>
            </a:r>
            <a:endParaRPr lang="en-US" smtClean="0"/>
          </a:p>
          <a:p>
            <a:r>
              <a:rPr lang="en-US" smtClean="0"/>
              <a:t>Reduce la </a:t>
            </a:r>
            <a:r>
              <a:rPr lang="en-US" err="1" smtClean="0"/>
              <a:t>latencia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56% </a:t>
            </a:r>
            <a:r>
              <a:rPr lang="en-US" err="1" smtClean="0"/>
              <a:t>comparada</a:t>
            </a:r>
            <a:r>
              <a:rPr lang="en-US" smtClean="0"/>
              <a:t> al 40% de placebo</a:t>
            </a:r>
          </a:p>
          <a:p>
            <a:r>
              <a:rPr lang="en-US" err="1" smtClean="0"/>
              <a:t>Efectos</a:t>
            </a:r>
            <a:r>
              <a:rPr lang="en-US" smtClean="0"/>
              <a:t> </a:t>
            </a:r>
            <a:r>
              <a:rPr lang="en-US" err="1" smtClean="0"/>
              <a:t>secundarios</a:t>
            </a:r>
            <a:r>
              <a:rPr lang="en-US" smtClean="0"/>
              <a:t> </a:t>
            </a:r>
            <a:r>
              <a:rPr lang="en-US" err="1" smtClean="0"/>
              <a:t>comparables</a:t>
            </a:r>
            <a:r>
              <a:rPr lang="en-US" smtClean="0"/>
              <a:t> a placebo. </a:t>
            </a:r>
            <a:r>
              <a:rPr lang="en-US" baseline="30000" smtClean="0"/>
              <a:t>1</a:t>
            </a:r>
            <a:endParaRPr lang="en-US" smtClean="0"/>
          </a:p>
          <a:p>
            <a:r>
              <a:rPr lang="en-US" smtClean="0"/>
              <a:t>*</a:t>
            </a:r>
            <a:r>
              <a:rPr lang="en-US" err="1" smtClean="0"/>
              <a:t>Estudios</a:t>
            </a:r>
            <a:r>
              <a:rPr lang="en-US" smtClean="0"/>
              <a:t> </a:t>
            </a:r>
            <a:r>
              <a:rPr lang="en-US" err="1" smtClean="0"/>
              <a:t>recientes</a:t>
            </a:r>
            <a:r>
              <a:rPr lang="en-US" smtClean="0"/>
              <a:t> </a:t>
            </a:r>
            <a:r>
              <a:rPr lang="en-US" err="1" smtClean="0"/>
              <a:t>han</a:t>
            </a:r>
            <a:r>
              <a:rPr lang="en-US" smtClean="0"/>
              <a:t> </a:t>
            </a:r>
            <a:r>
              <a:rPr lang="en-US" err="1" smtClean="0"/>
              <a:t>mostrado</a:t>
            </a:r>
            <a:r>
              <a:rPr lang="en-US" smtClean="0"/>
              <a:t> </a:t>
            </a:r>
            <a:r>
              <a:rPr lang="en-US" err="1" smtClean="0"/>
              <a:t>eficacia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la </a:t>
            </a:r>
            <a:r>
              <a:rPr lang="en-US" err="1" smtClean="0"/>
              <a:t>prevencion</a:t>
            </a:r>
            <a:r>
              <a:rPr lang="en-US" smtClean="0"/>
              <a:t> de </a:t>
            </a:r>
            <a:r>
              <a:rPr lang="en-US" err="1" smtClean="0"/>
              <a:t>delirio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r>
              <a:rPr lang="en-US" err="1" smtClean="0"/>
              <a:t>adulto</a:t>
            </a:r>
            <a:r>
              <a:rPr lang="en-US" smtClean="0"/>
              <a:t> mayor.</a:t>
            </a:r>
            <a:r>
              <a:rPr lang="en-US" baseline="30000" smtClean="0"/>
              <a:t>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1.Kohsaka et al 2011 2. Hatta et al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7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Agomelatina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Agonista</a:t>
            </a:r>
            <a:r>
              <a:rPr lang="en-US" dirty="0" smtClean="0"/>
              <a:t> de receptor de </a:t>
            </a:r>
            <a:r>
              <a:rPr lang="en-US" dirty="0" err="1" smtClean="0"/>
              <a:t>melatonina</a:t>
            </a:r>
            <a:r>
              <a:rPr lang="en-US" dirty="0" smtClean="0"/>
              <a:t> </a:t>
            </a:r>
            <a:r>
              <a:rPr lang="en-US" dirty="0" smtClean="0"/>
              <a:t>MT1 y </a:t>
            </a:r>
            <a:r>
              <a:rPr lang="en-US" dirty="0" err="1" smtClean="0"/>
              <a:t>antagonista</a:t>
            </a:r>
            <a:r>
              <a:rPr lang="en-US" dirty="0" smtClean="0"/>
              <a:t> de receptor 5HT</a:t>
            </a:r>
            <a:r>
              <a:rPr lang="en-US" baseline="-25000" dirty="0" smtClean="0"/>
              <a:t>2c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Agomelatina</a:t>
            </a:r>
            <a:r>
              <a:rPr lang="en-US" dirty="0" smtClean="0"/>
              <a:t> 25 mg</a:t>
            </a:r>
          </a:p>
          <a:p>
            <a:r>
              <a:rPr lang="en-US" dirty="0" err="1" smtClean="0"/>
              <a:t>Eficaz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insomnio</a:t>
            </a:r>
            <a:r>
              <a:rPr lang="en-US" dirty="0" smtClean="0"/>
              <a:t> de </a:t>
            </a:r>
            <a:r>
              <a:rPr lang="en-US" dirty="0" err="1" smtClean="0"/>
              <a:t>consciliacion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 </a:t>
            </a:r>
            <a:r>
              <a:rPr lang="en-US" dirty="0" err="1" smtClean="0"/>
              <a:t>depresion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causa </a:t>
            </a:r>
            <a:r>
              <a:rPr lang="en-US" dirty="0" err="1" smtClean="0"/>
              <a:t>sedacion</a:t>
            </a:r>
            <a:r>
              <a:rPr lang="en-US" dirty="0" smtClean="0"/>
              <a:t> residual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recomienda</a:t>
            </a:r>
            <a:r>
              <a:rPr lang="en-US" dirty="0" smtClean="0"/>
              <a:t> control de PFH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55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Tasimelteon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Agonista</a:t>
            </a:r>
            <a:r>
              <a:rPr lang="en-US" dirty="0" smtClean="0"/>
              <a:t> de receptor de </a:t>
            </a:r>
            <a:r>
              <a:rPr lang="en-US" dirty="0" err="1" smtClean="0"/>
              <a:t>melatonina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MT1 y MT2</a:t>
            </a:r>
          </a:p>
          <a:p>
            <a:r>
              <a:rPr lang="en-US" dirty="0" err="1" smtClean="0"/>
              <a:t>Aprobado</a:t>
            </a:r>
            <a:r>
              <a:rPr lang="en-US" dirty="0" smtClean="0"/>
              <a:t> para </a:t>
            </a:r>
            <a:r>
              <a:rPr lang="en-US" dirty="0" err="1" smtClean="0"/>
              <a:t>trastornos</a:t>
            </a:r>
            <a:r>
              <a:rPr lang="en-US" dirty="0" smtClean="0"/>
              <a:t> de </a:t>
            </a:r>
            <a:r>
              <a:rPr lang="en-US" dirty="0" err="1" smtClean="0"/>
              <a:t>ritmo</a:t>
            </a:r>
            <a:r>
              <a:rPr lang="en-US" dirty="0" smtClean="0"/>
              <a:t> </a:t>
            </a:r>
            <a:r>
              <a:rPr lang="en-US" dirty="0" err="1" smtClean="0"/>
              <a:t>circadiano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ciegos</a:t>
            </a:r>
            <a:endParaRPr lang="en-US" dirty="0" smtClean="0"/>
          </a:p>
          <a:p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II y </a:t>
            </a:r>
            <a:r>
              <a:rPr lang="en-US" dirty="0" smtClean="0"/>
              <a:t>III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demostrado</a:t>
            </a:r>
            <a:r>
              <a:rPr lang="en-US" dirty="0" smtClean="0"/>
              <a:t> </a:t>
            </a:r>
            <a:r>
              <a:rPr lang="en-US" dirty="0" err="1" smtClean="0"/>
              <a:t>reduccion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latencia</a:t>
            </a:r>
            <a:r>
              <a:rPr lang="en-US" dirty="0" smtClean="0"/>
              <a:t> de </a:t>
            </a:r>
            <a:r>
              <a:rPr lang="en-US" dirty="0" err="1" smtClean="0"/>
              <a:t>sueño</a:t>
            </a:r>
            <a:r>
              <a:rPr lang="en-US" dirty="0" smtClean="0"/>
              <a:t>,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eficiencia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comparacion</a:t>
            </a:r>
            <a:r>
              <a:rPr lang="en-US" dirty="0" smtClean="0"/>
              <a:t> con placebo. 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secundarios</a:t>
            </a:r>
            <a:r>
              <a:rPr lang="en-US" dirty="0" smtClean="0"/>
              <a:t> </a:t>
            </a:r>
            <a:r>
              <a:rPr lang="en-US" dirty="0" err="1" smtClean="0"/>
              <a:t>parecidos</a:t>
            </a:r>
            <a:r>
              <a:rPr lang="en-US" dirty="0" smtClean="0"/>
              <a:t> a placebo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err="1" smtClean="0"/>
              <a:t>Hardelan</a:t>
            </a:r>
            <a:r>
              <a:rPr lang="en-US" smtClean="0"/>
              <a:t>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Antihistaminicos</a:t>
            </a:r>
            <a:r>
              <a:rPr lang="en-US" smtClean="0"/>
              <a:t> 1era </a:t>
            </a:r>
            <a:r>
              <a:rPr lang="en-US" err="1" smtClean="0"/>
              <a:t>Generacion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 DEBEN DE SER USADOS EN EL TRATAMIENTO DEL INSOMNIO EN EL ADULTO MAYOR</a:t>
            </a:r>
            <a:endParaRPr lang="en-US" dirty="0" smtClean="0"/>
          </a:p>
          <a:p>
            <a:r>
              <a:rPr lang="en-US" dirty="0" err="1" smtClean="0"/>
              <a:t>Mejoria</a:t>
            </a:r>
            <a:r>
              <a:rPr lang="en-US" dirty="0" smtClean="0"/>
              <a:t> </a:t>
            </a:r>
            <a:r>
              <a:rPr lang="en-US" dirty="0" err="1" smtClean="0"/>
              <a:t>moderada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latencia</a:t>
            </a:r>
            <a:r>
              <a:rPr lang="en-US" dirty="0" smtClean="0"/>
              <a:t> de </a:t>
            </a:r>
            <a:r>
              <a:rPr lang="en-US" dirty="0" err="1" smtClean="0"/>
              <a:t>sueño</a:t>
            </a:r>
            <a:endParaRPr lang="en-US" dirty="0" smtClean="0"/>
          </a:p>
          <a:p>
            <a:r>
              <a:rPr lang="en-US" dirty="0" err="1" smtClean="0"/>
              <a:t>Desarrollan</a:t>
            </a:r>
            <a:r>
              <a:rPr lang="en-US" dirty="0" smtClean="0"/>
              <a:t> </a:t>
            </a:r>
            <a:r>
              <a:rPr lang="en-US" dirty="0" err="1" smtClean="0"/>
              <a:t>tolerancia</a:t>
            </a:r>
            <a:endParaRPr lang="en-US" dirty="0" smtClean="0"/>
          </a:p>
          <a:p>
            <a:r>
              <a:rPr lang="en-US" dirty="0" err="1" smtClean="0"/>
              <a:t>Efetos</a:t>
            </a:r>
            <a:r>
              <a:rPr lang="en-US" dirty="0" smtClean="0"/>
              <a:t> </a:t>
            </a:r>
            <a:r>
              <a:rPr lang="en-US" dirty="0" err="1" smtClean="0"/>
              <a:t>secundarios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 smtClean="0"/>
          </a:p>
          <a:p>
            <a:pPr lvl="1"/>
            <a:r>
              <a:rPr lang="en-US" dirty="0" err="1" smtClean="0"/>
              <a:t>Sedacion</a:t>
            </a:r>
            <a:r>
              <a:rPr lang="en-US" dirty="0" smtClean="0"/>
              <a:t> residual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acumulan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/>
              <a:t>ins. </a:t>
            </a:r>
            <a:r>
              <a:rPr lang="en-US" dirty="0" smtClean="0"/>
              <a:t>renal y hepatica</a:t>
            </a:r>
          </a:p>
          <a:p>
            <a:pPr lvl="1"/>
            <a:r>
              <a:rPr lang="en-US" dirty="0" smtClean="0"/>
              <a:t>Boca </a:t>
            </a:r>
            <a:r>
              <a:rPr lang="en-US" dirty="0" err="1" smtClean="0"/>
              <a:t>seca</a:t>
            </a:r>
            <a:r>
              <a:rPr lang="en-US" dirty="0" smtClean="0"/>
              <a:t>, vision </a:t>
            </a:r>
            <a:r>
              <a:rPr lang="en-US" dirty="0" err="1" smtClean="0"/>
              <a:t>borrosa</a:t>
            </a:r>
            <a:r>
              <a:rPr lang="en-US" dirty="0" smtClean="0"/>
              <a:t>, </a:t>
            </a:r>
            <a:r>
              <a:rPr lang="en-US" dirty="0" err="1" smtClean="0"/>
              <a:t>retencion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r>
              <a:rPr lang="en-US" dirty="0" smtClean="0"/>
              <a:t>, </a:t>
            </a:r>
            <a:r>
              <a:rPr lang="en-US" dirty="0" err="1" smtClean="0"/>
              <a:t>constipacion</a:t>
            </a:r>
            <a:r>
              <a:rPr lang="en-US" dirty="0" smtClean="0"/>
              <a:t>, </a:t>
            </a:r>
            <a:r>
              <a:rPr lang="en-US" dirty="0" err="1" smtClean="0"/>
              <a:t>hipotension</a:t>
            </a:r>
            <a:r>
              <a:rPr lang="en-US" dirty="0" smtClean="0"/>
              <a:t> </a:t>
            </a:r>
            <a:r>
              <a:rPr lang="en-US" dirty="0" err="1" smtClean="0"/>
              <a:t>ortostatica</a:t>
            </a:r>
            <a:r>
              <a:rPr lang="en-US" dirty="0" smtClean="0"/>
              <a:t>, </a:t>
            </a:r>
            <a:r>
              <a:rPr lang="en-US" dirty="0" err="1" smtClean="0"/>
              <a:t>taquicardia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Antidepresivos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AMITRIPTILINA</a:t>
            </a:r>
          </a:p>
          <a:p>
            <a:r>
              <a:rPr lang="en-US" smtClean="0"/>
              <a:t>No </a:t>
            </a:r>
            <a:r>
              <a:rPr lang="en-US" err="1" smtClean="0"/>
              <a:t>es</a:t>
            </a:r>
            <a:r>
              <a:rPr lang="en-US" smtClean="0"/>
              <a:t> </a:t>
            </a:r>
            <a:r>
              <a:rPr lang="en-US" err="1" smtClean="0"/>
              <a:t>recomendada</a:t>
            </a:r>
            <a:r>
              <a:rPr lang="en-US" smtClean="0"/>
              <a:t> </a:t>
            </a:r>
            <a:r>
              <a:rPr lang="en-US" err="1" smtClean="0"/>
              <a:t>actualmente</a:t>
            </a:r>
            <a:r>
              <a:rPr lang="en-US" smtClean="0"/>
              <a:t> para el </a:t>
            </a:r>
            <a:r>
              <a:rPr lang="en-US" err="1" smtClean="0"/>
              <a:t>manejo</a:t>
            </a:r>
            <a:r>
              <a:rPr lang="en-US" smtClean="0"/>
              <a:t> del </a:t>
            </a:r>
            <a:r>
              <a:rPr lang="en-US" err="1" smtClean="0"/>
              <a:t>insomnio</a:t>
            </a:r>
            <a:endParaRPr lang="en-US" smtClean="0"/>
          </a:p>
          <a:p>
            <a:r>
              <a:rPr lang="en-US" err="1" smtClean="0"/>
              <a:t>Efectos</a:t>
            </a:r>
            <a:r>
              <a:rPr lang="en-US" smtClean="0"/>
              <a:t> </a:t>
            </a:r>
            <a:r>
              <a:rPr lang="en-US" err="1" smtClean="0"/>
              <a:t>secundarios</a:t>
            </a:r>
            <a:r>
              <a:rPr lang="en-US" smtClean="0"/>
              <a:t> </a:t>
            </a:r>
            <a:r>
              <a:rPr lang="en-US" err="1" smtClean="0"/>
              <a:t>importantes</a:t>
            </a:r>
            <a:endParaRPr lang="en-US" smtClean="0"/>
          </a:p>
          <a:p>
            <a:pPr lvl="1"/>
            <a:r>
              <a:rPr lang="en-US" smtClean="0"/>
              <a:t>Boca </a:t>
            </a:r>
            <a:r>
              <a:rPr lang="en-US" err="1" smtClean="0"/>
              <a:t>seca</a:t>
            </a:r>
            <a:endParaRPr lang="en-US" smtClean="0"/>
          </a:p>
          <a:p>
            <a:pPr lvl="1"/>
            <a:r>
              <a:rPr lang="en-US" err="1" smtClean="0"/>
              <a:t>Retencion</a:t>
            </a:r>
            <a:r>
              <a:rPr lang="en-US" smtClean="0"/>
              <a:t> </a:t>
            </a:r>
            <a:r>
              <a:rPr lang="en-US" err="1" smtClean="0"/>
              <a:t>Urinaria</a:t>
            </a:r>
            <a:endParaRPr lang="en-US" smtClean="0"/>
          </a:p>
          <a:p>
            <a:pPr lvl="1"/>
            <a:r>
              <a:rPr lang="en-US" err="1" smtClean="0"/>
              <a:t>Constipacion</a:t>
            </a:r>
            <a:endParaRPr lang="en-US" smtClean="0"/>
          </a:p>
          <a:p>
            <a:pPr lvl="1"/>
            <a:r>
              <a:rPr lang="en-US" err="1" smtClean="0"/>
              <a:t>Mareo</a:t>
            </a:r>
            <a:endParaRPr lang="en-US" smtClean="0"/>
          </a:p>
          <a:p>
            <a:pPr lvl="1"/>
            <a:r>
              <a:rPr lang="en-US" err="1" smtClean="0"/>
              <a:t>Sedacion</a:t>
            </a:r>
            <a:r>
              <a:rPr lang="en-US" smtClean="0"/>
              <a:t> residual</a:t>
            </a:r>
          </a:p>
          <a:p>
            <a:pPr lvl="1"/>
            <a:r>
              <a:rPr lang="en-US" err="1" smtClean="0"/>
              <a:t>Alteraciones</a:t>
            </a:r>
            <a:r>
              <a:rPr lang="en-US" smtClean="0"/>
              <a:t> </a:t>
            </a:r>
            <a:r>
              <a:rPr lang="en-US" err="1" smtClean="0"/>
              <a:t>cognitivas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6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Caracteristicas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30 a 50% de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adultos</a:t>
            </a:r>
            <a:r>
              <a:rPr lang="en-US" smtClean="0"/>
              <a:t> </a:t>
            </a:r>
            <a:r>
              <a:rPr lang="en-US" err="1" smtClean="0"/>
              <a:t>mayores</a:t>
            </a:r>
            <a:r>
              <a:rPr lang="en-US" smtClean="0"/>
              <a:t> </a:t>
            </a:r>
            <a:r>
              <a:rPr lang="en-US" err="1" smtClean="0"/>
              <a:t>presentan</a:t>
            </a:r>
            <a:r>
              <a:rPr lang="en-US" smtClean="0"/>
              <a:t> </a:t>
            </a:r>
            <a:r>
              <a:rPr lang="en-US" err="1" smtClean="0"/>
              <a:t>quejas</a:t>
            </a:r>
            <a:r>
              <a:rPr lang="en-US" smtClean="0"/>
              <a:t> de </a:t>
            </a:r>
            <a:r>
              <a:rPr lang="en-US" err="1" smtClean="0"/>
              <a:t>insomnio</a:t>
            </a:r>
            <a:endParaRPr lang="en-US" smtClean="0"/>
          </a:p>
          <a:p>
            <a:r>
              <a:rPr lang="en-US" smtClean="0"/>
              <a:t>Mas </a:t>
            </a:r>
            <a:r>
              <a:rPr lang="en-US" err="1" smtClean="0"/>
              <a:t>prevalente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mujeres</a:t>
            </a:r>
            <a:endParaRPr lang="en-US" smtClean="0"/>
          </a:p>
          <a:p>
            <a:r>
              <a:rPr lang="en-US" err="1" smtClean="0"/>
              <a:t>Es</a:t>
            </a:r>
            <a:r>
              <a:rPr lang="en-US" smtClean="0"/>
              <a:t> </a:t>
            </a:r>
            <a:r>
              <a:rPr lang="en-US" err="1" smtClean="0"/>
              <a:t>dificil</a:t>
            </a:r>
            <a:r>
              <a:rPr lang="en-US" smtClean="0"/>
              <a:t> </a:t>
            </a:r>
            <a:r>
              <a:rPr lang="en-US" err="1" smtClean="0"/>
              <a:t>diferenciar</a:t>
            </a:r>
            <a:r>
              <a:rPr lang="en-US" smtClean="0"/>
              <a:t> </a:t>
            </a:r>
            <a:r>
              <a:rPr lang="en-US" err="1" smtClean="0"/>
              <a:t>quejas</a:t>
            </a:r>
            <a:r>
              <a:rPr lang="en-US" smtClean="0"/>
              <a:t> </a:t>
            </a:r>
            <a:r>
              <a:rPr lang="en-US" err="1" smtClean="0"/>
              <a:t>subjeticas</a:t>
            </a:r>
            <a:r>
              <a:rPr lang="en-US" smtClean="0"/>
              <a:t> con </a:t>
            </a:r>
            <a:r>
              <a:rPr lang="en-US" err="1" smtClean="0"/>
              <a:t>cambios</a:t>
            </a:r>
            <a:r>
              <a:rPr lang="en-US" smtClean="0"/>
              <a:t> </a:t>
            </a:r>
            <a:r>
              <a:rPr lang="en-US" err="1" smtClean="0"/>
              <a:t>objetivos</a:t>
            </a:r>
            <a:r>
              <a:rPr lang="en-US" smtClean="0"/>
              <a:t> </a:t>
            </a:r>
          </a:p>
          <a:p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epidosdico</a:t>
            </a:r>
            <a:r>
              <a:rPr lang="en-US" smtClean="0"/>
              <a:t> o </a:t>
            </a:r>
            <a:r>
              <a:rPr lang="en-US" err="1" smtClean="0"/>
              <a:t>agudo</a:t>
            </a:r>
            <a:r>
              <a:rPr lang="en-US" smtClean="0"/>
              <a:t> </a:t>
            </a:r>
            <a:r>
              <a:rPr lang="en-US" err="1" smtClean="0"/>
              <a:t>cuando</a:t>
            </a:r>
            <a:r>
              <a:rPr lang="en-US" smtClean="0"/>
              <a:t> </a:t>
            </a:r>
            <a:r>
              <a:rPr lang="en-US" err="1" smtClean="0"/>
              <a:t>presentan</a:t>
            </a:r>
            <a:r>
              <a:rPr lang="en-US" smtClean="0"/>
              <a:t> </a:t>
            </a:r>
            <a:r>
              <a:rPr lang="en-US" err="1" smtClean="0"/>
              <a:t>sintomas</a:t>
            </a:r>
            <a:r>
              <a:rPr lang="en-US" smtClean="0"/>
              <a:t> entre 1 y 3 </a:t>
            </a:r>
            <a:r>
              <a:rPr lang="en-US" err="1" smtClean="0"/>
              <a:t>meses</a:t>
            </a:r>
            <a:r>
              <a:rPr lang="en-US" smtClean="0"/>
              <a:t>, </a:t>
            </a:r>
            <a:r>
              <a:rPr lang="en-US" err="1" smtClean="0"/>
              <a:t>recurrente</a:t>
            </a:r>
            <a:r>
              <a:rPr lang="en-US" smtClean="0"/>
              <a:t> </a:t>
            </a:r>
            <a:r>
              <a:rPr lang="en-US" err="1" smtClean="0"/>
              <a:t>cuando</a:t>
            </a:r>
            <a:r>
              <a:rPr lang="en-US" smtClean="0"/>
              <a:t> </a:t>
            </a:r>
            <a:r>
              <a:rPr lang="en-US" err="1" smtClean="0"/>
              <a:t>presentan</a:t>
            </a:r>
            <a:r>
              <a:rPr lang="en-US" smtClean="0"/>
              <a:t> mas de dos </a:t>
            </a:r>
            <a:r>
              <a:rPr lang="en-US" err="1" smtClean="0"/>
              <a:t>episodios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1 </a:t>
            </a:r>
            <a:r>
              <a:rPr lang="en-US" err="1" smtClean="0"/>
              <a:t>año</a:t>
            </a:r>
            <a:r>
              <a:rPr lang="en-US" smtClean="0"/>
              <a:t> e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cronico</a:t>
            </a:r>
            <a:r>
              <a:rPr lang="en-US" smtClean="0"/>
              <a:t> </a:t>
            </a:r>
            <a:r>
              <a:rPr lang="en-US" err="1" smtClean="0"/>
              <a:t>cuando</a:t>
            </a:r>
            <a:r>
              <a:rPr lang="en-US" smtClean="0"/>
              <a:t>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sintomas</a:t>
            </a:r>
            <a:r>
              <a:rPr lang="en-US" smtClean="0"/>
              <a:t> </a:t>
            </a:r>
            <a:r>
              <a:rPr lang="en-US" err="1" smtClean="0"/>
              <a:t>tiene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duacion</a:t>
            </a:r>
            <a:r>
              <a:rPr lang="en-US" smtClean="0"/>
              <a:t> mayor de 3 </a:t>
            </a:r>
            <a:r>
              <a:rPr lang="en-US" err="1" smtClean="0"/>
              <a:t>meses</a:t>
            </a:r>
            <a:r>
              <a:rPr lang="en-US" smtClean="0"/>
              <a:t>.</a:t>
            </a:r>
          </a:p>
          <a:p>
            <a:r>
              <a:rPr lang="en-US" err="1" smtClean="0"/>
              <a:t>Factores</a:t>
            </a:r>
            <a:r>
              <a:rPr lang="en-US" smtClean="0"/>
              <a:t> </a:t>
            </a:r>
            <a:r>
              <a:rPr lang="en-US" err="1" smtClean="0"/>
              <a:t>predisponentes</a:t>
            </a:r>
            <a:r>
              <a:rPr lang="en-US"/>
              <a:t> </a:t>
            </a:r>
            <a:r>
              <a:rPr lang="en-US" baseline="30000" smtClean="0"/>
              <a:t>1</a:t>
            </a:r>
            <a:r>
              <a:rPr lang="en-US" smtClean="0"/>
              <a:t>(</a:t>
            </a:r>
            <a:r>
              <a:rPr lang="en-US" err="1" smtClean="0"/>
              <a:t>personalidad</a:t>
            </a:r>
            <a:r>
              <a:rPr lang="en-US" smtClean="0"/>
              <a:t>, </a:t>
            </a:r>
            <a:r>
              <a:rPr lang="en-US" err="1" smtClean="0"/>
              <a:t>genero</a:t>
            </a:r>
            <a:r>
              <a:rPr lang="en-US" smtClean="0"/>
              <a:t>, </a:t>
            </a:r>
            <a:r>
              <a:rPr lang="en-US" err="1" smtClean="0"/>
              <a:t>edad</a:t>
            </a:r>
            <a:r>
              <a:rPr lang="en-US" smtClean="0"/>
              <a:t>, </a:t>
            </a:r>
            <a:r>
              <a:rPr lang="en-US" err="1" smtClean="0"/>
              <a:t>neurotrans</a:t>
            </a:r>
            <a:r>
              <a:rPr lang="en-US" smtClean="0"/>
              <a:t>.)</a:t>
            </a:r>
          </a:p>
          <a:p>
            <a:r>
              <a:rPr lang="en-US" err="1" smtClean="0"/>
              <a:t>Factores</a:t>
            </a:r>
            <a:r>
              <a:rPr lang="en-US" smtClean="0"/>
              <a:t> </a:t>
            </a:r>
            <a:r>
              <a:rPr lang="en-US" err="1" smtClean="0"/>
              <a:t>precipitantes</a:t>
            </a:r>
            <a:r>
              <a:rPr lang="en-US" smtClean="0"/>
              <a:t> ( factor </a:t>
            </a:r>
            <a:r>
              <a:rPr lang="en-US" err="1" smtClean="0"/>
              <a:t>estresor</a:t>
            </a:r>
            <a:r>
              <a:rPr lang="en-US" smtClean="0"/>
              <a:t> que </a:t>
            </a:r>
            <a:r>
              <a:rPr lang="en-US" err="1" smtClean="0"/>
              <a:t>favorece</a:t>
            </a:r>
            <a:r>
              <a:rPr lang="en-US" smtClean="0"/>
              <a:t> el </a:t>
            </a:r>
            <a:r>
              <a:rPr lang="en-US" err="1" smtClean="0"/>
              <a:t>insomnio</a:t>
            </a:r>
            <a:r>
              <a:rPr lang="en-US" smtClean="0"/>
              <a:t>)</a:t>
            </a:r>
          </a:p>
          <a:p>
            <a:r>
              <a:rPr lang="en-US" err="1" smtClean="0"/>
              <a:t>Factores</a:t>
            </a:r>
            <a:r>
              <a:rPr lang="en-US" smtClean="0"/>
              <a:t> </a:t>
            </a:r>
            <a:r>
              <a:rPr lang="en-US" err="1" smtClean="0"/>
              <a:t>perpetuantes</a:t>
            </a:r>
            <a:r>
              <a:rPr lang="en-US" smtClean="0"/>
              <a:t> ( </a:t>
            </a:r>
            <a:r>
              <a:rPr lang="en-US" err="1" smtClean="0"/>
              <a:t>cambios</a:t>
            </a:r>
            <a:r>
              <a:rPr lang="en-US" smtClean="0"/>
              <a:t> </a:t>
            </a:r>
            <a:r>
              <a:rPr lang="en-US" err="1" smtClean="0"/>
              <a:t>conductuales</a:t>
            </a:r>
            <a:r>
              <a:rPr lang="en-US" smtClean="0"/>
              <a:t> </a:t>
            </a:r>
            <a:r>
              <a:rPr lang="en-US" err="1" smtClean="0"/>
              <a:t>maladaptativos</a:t>
            </a:r>
            <a:r>
              <a:rPr lang="en-US" smtClean="0"/>
              <a:t>)</a:t>
            </a:r>
          </a:p>
          <a:p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primario</a:t>
            </a:r>
            <a:r>
              <a:rPr lang="en-US" smtClean="0"/>
              <a:t> y </a:t>
            </a:r>
            <a:r>
              <a:rPr lang="en-US" err="1" smtClean="0"/>
              <a:t>comorbido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err="1" smtClean="0"/>
              <a:t>Sielman</a:t>
            </a:r>
            <a:r>
              <a:rPr lang="en-US" smtClean="0"/>
              <a:t>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9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Antidepresivos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MIRTAZAPINA</a:t>
            </a:r>
          </a:p>
          <a:p>
            <a:r>
              <a:rPr lang="en-US" err="1" smtClean="0"/>
              <a:t>Antidepresivo</a:t>
            </a:r>
            <a:r>
              <a:rPr lang="en-US" smtClean="0"/>
              <a:t> </a:t>
            </a:r>
            <a:r>
              <a:rPr lang="en-US" err="1" smtClean="0"/>
              <a:t>noradrenergico</a:t>
            </a:r>
            <a:r>
              <a:rPr lang="en-US" smtClean="0"/>
              <a:t> (</a:t>
            </a:r>
            <a:r>
              <a:rPr lang="en-US" err="1" smtClean="0"/>
              <a:t>efecto</a:t>
            </a:r>
            <a:r>
              <a:rPr lang="en-US" smtClean="0"/>
              <a:t> </a:t>
            </a:r>
            <a:r>
              <a:rPr lang="en-US" err="1" smtClean="0"/>
              <a:t>sobre</a:t>
            </a:r>
            <a:r>
              <a:rPr lang="en-US" smtClean="0"/>
              <a:t> </a:t>
            </a:r>
            <a:r>
              <a:rPr lang="en-US" err="1" smtClean="0"/>
              <a:t>melatonina</a:t>
            </a:r>
            <a:r>
              <a:rPr lang="en-US" smtClean="0"/>
              <a:t>) y </a:t>
            </a:r>
            <a:r>
              <a:rPr lang="en-US" err="1" smtClean="0"/>
              <a:t>serotoninergico</a:t>
            </a:r>
            <a:r>
              <a:rPr lang="en-US" smtClean="0"/>
              <a:t> (5HT</a:t>
            </a:r>
            <a:r>
              <a:rPr lang="en-US" baseline="-25000" smtClean="0"/>
              <a:t>1</a:t>
            </a:r>
            <a:r>
              <a:rPr lang="en-US" smtClean="0"/>
              <a:t> 5HT</a:t>
            </a:r>
            <a:r>
              <a:rPr lang="en-US" baseline="-25000" smtClean="0"/>
              <a:t>2</a:t>
            </a:r>
            <a:r>
              <a:rPr lang="en-US" smtClean="0"/>
              <a:t> y 5HT</a:t>
            </a:r>
            <a:r>
              <a:rPr lang="en-US" baseline="-25000" smtClean="0"/>
              <a:t>3</a:t>
            </a:r>
            <a:r>
              <a:rPr lang="en-US" smtClean="0"/>
              <a:t>), </a:t>
            </a:r>
            <a:r>
              <a:rPr lang="en-US" err="1" smtClean="0"/>
              <a:t>efecto</a:t>
            </a:r>
            <a:r>
              <a:rPr lang="en-US" smtClean="0"/>
              <a:t> </a:t>
            </a:r>
            <a:r>
              <a:rPr lang="en-US" err="1" smtClean="0"/>
              <a:t>sobre</a:t>
            </a:r>
            <a:r>
              <a:rPr lang="en-US" smtClean="0"/>
              <a:t> </a:t>
            </a:r>
            <a:r>
              <a:rPr lang="en-US" err="1" smtClean="0"/>
              <a:t>histamina</a:t>
            </a:r>
            <a:endParaRPr lang="en-US" smtClean="0"/>
          </a:p>
          <a:p>
            <a:r>
              <a:rPr lang="en-US" smtClean="0"/>
              <a:t>Se </a:t>
            </a:r>
            <a:r>
              <a:rPr lang="en-US" err="1" smtClean="0"/>
              <a:t>puede</a:t>
            </a:r>
            <a:r>
              <a:rPr lang="en-US" smtClean="0"/>
              <a:t> </a:t>
            </a:r>
            <a:r>
              <a:rPr lang="en-US" err="1" smtClean="0"/>
              <a:t>utilizar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pacientes</a:t>
            </a:r>
            <a:r>
              <a:rPr lang="en-US" smtClean="0"/>
              <a:t> con </a:t>
            </a:r>
            <a:r>
              <a:rPr lang="en-US" err="1" smtClean="0"/>
              <a:t>insomnio</a:t>
            </a:r>
            <a:r>
              <a:rPr lang="en-US" smtClean="0"/>
              <a:t> y </a:t>
            </a:r>
            <a:r>
              <a:rPr lang="en-US" err="1" smtClean="0"/>
              <a:t>depresion</a:t>
            </a:r>
            <a:endParaRPr lang="en-US" smtClean="0"/>
          </a:p>
          <a:p>
            <a:r>
              <a:rPr lang="en-US" err="1" smtClean="0"/>
              <a:t>Mejora</a:t>
            </a:r>
            <a:r>
              <a:rPr lang="en-US" smtClean="0"/>
              <a:t> la </a:t>
            </a:r>
            <a:r>
              <a:rPr lang="en-US" err="1" smtClean="0"/>
              <a:t>arquitectura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endParaRPr lang="en-US" smtClean="0"/>
          </a:p>
          <a:p>
            <a:r>
              <a:rPr lang="en-US" err="1" smtClean="0"/>
              <a:t>Dismiuye</a:t>
            </a:r>
            <a:r>
              <a:rPr lang="en-US" smtClean="0"/>
              <a:t> </a:t>
            </a:r>
            <a:r>
              <a:rPr lang="en-US" err="1" smtClean="0"/>
              <a:t>latencia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endParaRPr lang="en-US" smtClean="0"/>
          </a:p>
          <a:p>
            <a:r>
              <a:rPr lang="en-US" smtClean="0"/>
              <a:t>Reduce </a:t>
            </a:r>
            <a:r>
              <a:rPr lang="en-US" err="1" smtClean="0"/>
              <a:t>despertares</a:t>
            </a:r>
            <a:r>
              <a:rPr lang="en-US" smtClean="0"/>
              <a:t> </a:t>
            </a:r>
            <a:r>
              <a:rPr lang="en-US" err="1" smtClean="0"/>
              <a:t>nocturnos</a:t>
            </a:r>
            <a:endParaRPr lang="en-US" smtClean="0"/>
          </a:p>
          <a:p>
            <a:r>
              <a:rPr lang="en-US" smtClean="0"/>
              <a:t>No </a:t>
            </a:r>
            <a:r>
              <a:rPr lang="en-US" err="1" smtClean="0"/>
              <a:t>esta</a:t>
            </a:r>
            <a:r>
              <a:rPr lang="en-US" smtClean="0"/>
              <a:t> </a:t>
            </a:r>
            <a:r>
              <a:rPr lang="en-US" err="1" smtClean="0"/>
              <a:t>aprobada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primaria</a:t>
            </a:r>
            <a:endParaRPr lang="en-US"/>
          </a:p>
          <a:p>
            <a:r>
              <a:rPr lang="en-US" err="1" smtClean="0"/>
              <a:t>Ironicamente</a:t>
            </a:r>
            <a:r>
              <a:rPr lang="en-US" smtClean="0"/>
              <a:t> </a:t>
            </a:r>
            <a:r>
              <a:rPr lang="en-US" err="1" smtClean="0"/>
              <a:t>dosis</a:t>
            </a:r>
            <a:r>
              <a:rPr lang="en-US" smtClean="0"/>
              <a:t> </a:t>
            </a:r>
            <a:r>
              <a:rPr lang="en-US" err="1" smtClean="0"/>
              <a:t>bajas</a:t>
            </a:r>
            <a:r>
              <a:rPr lang="en-US" smtClean="0"/>
              <a:t> </a:t>
            </a:r>
            <a:r>
              <a:rPr lang="en-US" err="1" smtClean="0"/>
              <a:t>causan</a:t>
            </a:r>
            <a:r>
              <a:rPr lang="en-US" smtClean="0"/>
              <a:t> mas </a:t>
            </a:r>
            <a:r>
              <a:rPr lang="en-US" err="1" smtClean="0"/>
              <a:t>sedacion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0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Antidepresivos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TRAZODONA</a:t>
            </a:r>
          </a:p>
          <a:p>
            <a:r>
              <a:rPr lang="en-US" err="1" smtClean="0"/>
              <a:t>Bloqueo</a:t>
            </a:r>
            <a:r>
              <a:rPr lang="en-US" smtClean="0"/>
              <a:t> alfa </a:t>
            </a:r>
            <a:r>
              <a:rPr lang="en-US" err="1" smtClean="0"/>
              <a:t>adrenergico</a:t>
            </a:r>
            <a:r>
              <a:rPr lang="en-US" smtClean="0"/>
              <a:t> e </a:t>
            </a:r>
            <a:r>
              <a:rPr lang="en-US" err="1" smtClean="0"/>
              <a:t>histaminico</a:t>
            </a:r>
            <a:r>
              <a:rPr lang="en-US" smtClean="0"/>
              <a:t> </a:t>
            </a:r>
            <a:r>
              <a:rPr lang="en-US" err="1" smtClean="0"/>
              <a:t>causan</a:t>
            </a:r>
            <a:r>
              <a:rPr lang="en-US" smtClean="0"/>
              <a:t> </a:t>
            </a:r>
            <a:r>
              <a:rPr lang="en-US" err="1" smtClean="0"/>
              <a:t>sedacion</a:t>
            </a:r>
            <a:endParaRPr lang="en-US" smtClean="0"/>
          </a:p>
          <a:p>
            <a:r>
              <a:rPr lang="en-US" err="1" smtClean="0"/>
              <a:t>Aumenta</a:t>
            </a:r>
            <a:r>
              <a:rPr lang="en-US" smtClean="0"/>
              <a:t> </a:t>
            </a:r>
            <a:r>
              <a:rPr lang="en-US" err="1" smtClean="0"/>
              <a:t>fase</a:t>
            </a:r>
            <a:r>
              <a:rPr lang="en-US" smtClean="0"/>
              <a:t> 3 de </a:t>
            </a:r>
            <a:r>
              <a:rPr lang="en-US" err="1" smtClean="0"/>
              <a:t>sueño</a:t>
            </a:r>
            <a:r>
              <a:rPr lang="en-US" smtClean="0"/>
              <a:t> NREM y </a:t>
            </a:r>
            <a:r>
              <a:rPr lang="en-US" err="1" smtClean="0"/>
              <a:t>prolonga</a:t>
            </a:r>
            <a:r>
              <a:rPr lang="en-US" smtClean="0"/>
              <a:t> la </a:t>
            </a:r>
            <a:r>
              <a:rPr lang="en-US" err="1" smtClean="0"/>
              <a:t>latencia</a:t>
            </a:r>
            <a:r>
              <a:rPr lang="en-US" smtClean="0"/>
              <a:t> de REM</a:t>
            </a:r>
          </a:p>
          <a:p>
            <a:r>
              <a:rPr lang="en-US" err="1" smtClean="0"/>
              <a:t>Mejora</a:t>
            </a:r>
            <a:r>
              <a:rPr lang="en-US" smtClean="0"/>
              <a:t> </a:t>
            </a:r>
            <a:r>
              <a:rPr lang="en-US" err="1" smtClean="0"/>
              <a:t>latencia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, </a:t>
            </a:r>
            <a:r>
              <a:rPr lang="en-US" err="1" smtClean="0"/>
              <a:t>tiempo</a:t>
            </a:r>
            <a:r>
              <a:rPr lang="en-US" smtClean="0"/>
              <a:t> total de </a:t>
            </a:r>
            <a:r>
              <a:rPr lang="en-US" err="1" smtClean="0"/>
              <a:t>sueño</a:t>
            </a:r>
            <a:endParaRPr lang="en-US"/>
          </a:p>
          <a:p>
            <a:r>
              <a:rPr lang="en-US" err="1" smtClean="0"/>
              <a:t>Indicada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relacionado</a:t>
            </a:r>
            <a:r>
              <a:rPr lang="en-US" smtClean="0"/>
              <a:t> a </a:t>
            </a:r>
            <a:r>
              <a:rPr lang="en-US" err="1" smtClean="0"/>
              <a:t>depresion</a:t>
            </a:r>
            <a:r>
              <a:rPr lang="en-US" smtClean="0"/>
              <a:t>, </a:t>
            </a:r>
            <a:r>
              <a:rPr lang="en-US" err="1" smtClean="0"/>
              <a:t>pocos</a:t>
            </a:r>
            <a:r>
              <a:rPr lang="en-US" smtClean="0"/>
              <a:t> </a:t>
            </a:r>
            <a:r>
              <a:rPr lang="en-US" err="1" smtClean="0"/>
              <a:t>estudios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primario</a:t>
            </a:r>
            <a:endParaRPr lang="en-US" smtClean="0"/>
          </a:p>
          <a:p>
            <a:r>
              <a:rPr lang="en-US" smtClean="0"/>
              <a:t>No </a:t>
            </a:r>
            <a:r>
              <a:rPr lang="en-US" err="1" smtClean="0"/>
              <a:t>presenta</a:t>
            </a:r>
            <a:r>
              <a:rPr lang="en-US" smtClean="0"/>
              <a:t> </a:t>
            </a:r>
            <a:r>
              <a:rPr lang="en-US" err="1" smtClean="0"/>
              <a:t>actividad</a:t>
            </a:r>
            <a:r>
              <a:rPr lang="en-US" smtClean="0"/>
              <a:t> </a:t>
            </a:r>
            <a:r>
              <a:rPr lang="en-US" err="1" smtClean="0"/>
              <a:t>anticolinergica</a:t>
            </a:r>
            <a:r>
              <a:rPr lang="en-US" smtClean="0"/>
              <a:t> </a:t>
            </a:r>
            <a:r>
              <a:rPr lang="en-US" err="1" smtClean="0"/>
              <a:t>ni</a:t>
            </a:r>
            <a:r>
              <a:rPr lang="en-US" smtClean="0"/>
              <a:t> </a:t>
            </a:r>
            <a:r>
              <a:rPr lang="en-US" err="1" smtClean="0"/>
              <a:t>cardiotoxicidad</a:t>
            </a:r>
            <a:r>
              <a:rPr lang="en-US" smtClean="0"/>
              <a:t>, </a:t>
            </a:r>
            <a:r>
              <a:rPr lang="en-US" err="1" smtClean="0"/>
              <a:t>por</a:t>
            </a:r>
            <a:r>
              <a:rPr lang="en-US" smtClean="0"/>
              <a:t> lo que </a:t>
            </a:r>
            <a:r>
              <a:rPr lang="en-US" err="1" smtClean="0"/>
              <a:t>es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buena</a:t>
            </a:r>
            <a:r>
              <a:rPr lang="en-US" smtClean="0"/>
              <a:t> </a:t>
            </a:r>
            <a:r>
              <a:rPr lang="en-US" err="1" smtClean="0"/>
              <a:t>opcion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adulto</a:t>
            </a:r>
            <a:r>
              <a:rPr lang="en-US" smtClean="0"/>
              <a:t> mayor</a:t>
            </a:r>
          </a:p>
          <a:p>
            <a:r>
              <a:rPr lang="en-US" smtClean="0"/>
              <a:t>Los </a:t>
            </a:r>
            <a:r>
              <a:rPr lang="en-US" err="1" smtClean="0"/>
              <a:t>sintomas</a:t>
            </a:r>
            <a:r>
              <a:rPr lang="en-US" smtClean="0"/>
              <a:t> de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mejoraron</a:t>
            </a:r>
            <a:r>
              <a:rPr lang="en-US" smtClean="0"/>
              <a:t> a las 2 </a:t>
            </a:r>
            <a:r>
              <a:rPr lang="en-US" err="1" smtClean="0"/>
              <a:t>semanas</a:t>
            </a:r>
            <a:r>
              <a:rPr lang="en-US" smtClean="0"/>
              <a:t> de </a:t>
            </a:r>
            <a:r>
              <a:rPr lang="en-US" err="1" smtClean="0"/>
              <a:t>tratamiento</a:t>
            </a:r>
            <a:r>
              <a:rPr lang="en-US" smtClean="0"/>
              <a:t>, </a:t>
            </a:r>
            <a:r>
              <a:rPr lang="en-US" err="1" smtClean="0"/>
              <a:t>usualmente</a:t>
            </a:r>
            <a:r>
              <a:rPr lang="en-US" smtClean="0"/>
              <a:t> </a:t>
            </a:r>
            <a:r>
              <a:rPr lang="en-US" err="1" smtClean="0"/>
              <a:t>dosis</a:t>
            </a:r>
            <a:r>
              <a:rPr lang="en-US" smtClean="0"/>
              <a:t> de 25 a 100 mg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2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Antispicoticos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Los </a:t>
            </a:r>
            <a:r>
              <a:rPr lang="en-US" err="1" smtClean="0"/>
              <a:t>antipsicoticos</a:t>
            </a:r>
            <a:r>
              <a:rPr lang="en-US" smtClean="0"/>
              <a:t> </a:t>
            </a:r>
            <a:r>
              <a:rPr lang="en-US" err="1" smtClean="0"/>
              <a:t>atipicos</a:t>
            </a:r>
            <a:r>
              <a:rPr lang="en-US" smtClean="0"/>
              <a:t> </a:t>
            </a:r>
            <a:r>
              <a:rPr lang="en-US" err="1" smtClean="0"/>
              <a:t>causan</a:t>
            </a:r>
            <a:r>
              <a:rPr lang="en-US" smtClean="0"/>
              <a:t> </a:t>
            </a:r>
            <a:r>
              <a:rPr lang="en-US" err="1" smtClean="0"/>
              <a:t>menos</a:t>
            </a:r>
            <a:r>
              <a:rPr lang="en-US" smtClean="0"/>
              <a:t> </a:t>
            </a:r>
            <a:r>
              <a:rPr lang="en-US" err="1" smtClean="0"/>
              <a:t>sedacion</a:t>
            </a:r>
            <a:r>
              <a:rPr lang="en-US" smtClean="0"/>
              <a:t> que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antipsicoticos</a:t>
            </a:r>
            <a:r>
              <a:rPr lang="en-US" smtClean="0"/>
              <a:t> </a:t>
            </a:r>
            <a:r>
              <a:rPr lang="en-US" err="1" smtClean="0"/>
              <a:t>convencionales</a:t>
            </a:r>
            <a:r>
              <a:rPr lang="en-US" smtClean="0"/>
              <a:t>.</a:t>
            </a:r>
          </a:p>
          <a:p>
            <a:r>
              <a:rPr lang="en-US" err="1" smtClean="0"/>
              <a:t>Olanzapina</a:t>
            </a:r>
            <a:r>
              <a:rPr lang="en-US" smtClean="0"/>
              <a:t> y </a:t>
            </a:r>
            <a:r>
              <a:rPr lang="en-US" err="1" smtClean="0"/>
              <a:t>quetiapina</a:t>
            </a:r>
            <a:r>
              <a:rPr lang="en-US" smtClean="0"/>
              <a:t> son </a:t>
            </a:r>
            <a:r>
              <a:rPr lang="en-US" err="1" smtClean="0"/>
              <a:t>los</a:t>
            </a:r>
            <a:r>
              <a:rPr lang="en-US" smtClean="0"/>
              <a:t> mas </a:t>
            </a:r>
            <a:r>
              <a:rPr lang="en-US" err="1" smtClean="0"/>
              <a:t>sedantes</a:t>
            </a:r>
            <a:r>
              <a:rPr lang="en-US" smtClean="0"/>
              <a:t> </a:t>
            </a:r>
            <a:r>
              <a:rPr lang="en-US" err="1" smtClean="0"/>
              <a:t>por</a:t>
            </a:r>
            <a:r>
              <a:rPr lang="en-US" smtClean="0"/>
              <a:t> </a:t>
            </a:r>
            <a:r>
              <a:rPr lang="en-US" err="1" smtClean="0"/>
              <a:t>su</a:t>
            </a:r>
            <a:r>
              <a:rPr lang="en-US" smtClean="0"/>
              <a:t> </a:t>
            </a:r>
            <a:r>
              <a:rPr lang="en-US" err="1" smtClean="0"/>
              <a:t>afinidad</a:t>
            </a:r>
            <a:r>
              <a:rPr lang="en-US" smtClean="0"/>
              <a:t> con </a:t>
            </a:r>
            <a:r>
              <a:rPr lang="en-US" err="1" smtClean="0"/>
              <a:t>receptores</a:t>
            </a:r>
            <a:r>
              <a:rPr lang="en-US" smtClean="0"/>
              <a:t> H</a:t>
            </a:r>
            <a:r>
              <a:rPr lang="en-US" baseline="-25000" smtClean="0"/>
              <a:t>1</a:t>
            </a:r>
            <a:r>
              <a:rPr lang="en-US" smtClean="0"/>
              <a:t> y 5HT</a:t>
            </a:r>
            <a:r>
              <a:rPr lang="en-US" baseline="-25000" smtClean="0"/>
              <a:t>2A</a:t>
            </a:r>
            <a:r>
              <a:rPr lang="en-US" smtClean="0"/>
              <a:t> </a:t>
            </a:r>
          </a:p>
          <a:p>
            <a:r>
              <a:rPr lang="en-US" smtClean="0"/>
              <a:t>La </a:t>
            </a:r>
            <a:r>
              <a:rPr lang="en-US" err="1" smtClean="0"/>
              <a:t>quetiapina</a:t>
            </a:r>
            <a:r>
              <a:rPr lang="en-US" smtClean="0"/>
              <a:t> XR ha </a:t>
            </a:r>
            <a:r>
              <a:rPr lang="en-US" err="1" smtClean="0"/>
              <a:t>demostrado</a:t>
            </a:r>
            <a:r>
              <a:rPr lang="en-US" smtClean="0"/>
              <a:t> </a:t>
            </a:r>
            <a:r>
              <a:rPr lang="en-US" err="1" smtClean="0"/>
              <a:t>ser</a:t>
            </a:r>
            <a:r>
              <a:rPr lang="en-US" smtClean="0"/>
              <a:t> </a:t>
            </a:r>
            <a:r>
              <a:rPr lang="en-US" err="1" smtClean="0"/>
              <a:t>eficaz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episodios</a:t>
            </a:r>
            <a:r>
              <a:rPr lang="en-US" smtClean="0"/>
              <a:t> </a:t>
            </a:r>
            <a:r>
              <a:rPr lang="en-US" err="1" smtClean="0"/>
              <a:t>depresivos</a:t>
            </a:r>
            <a:r>
              <a:rPr lang="en-US" smtClean="0"/>
              <a:t> </a:t>
            </a:r>
            <a:r>
              <a:rPr lang="en-US" err="1" smtClean="0"/>
              <a:t>mayores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AM, sin embargo 80% </a:t>
            </a:r>
            <a:r>
              <a:rPr lang="en-US" err="1" smtClean="0"/>
              <a:t>presentaron</a:t>
            </a:r>
            <a:r>
              <a:rPr lang="en-US" smtClean="0"/>
              <a:t> </a:t>
            </a:r>
            <a:r>
              <a:rPr lang="en-US" err="1" smtClean="0"/>
              <a:t>efectos</a:t>
            </a:r>
            <a:r>
              <a:rPr lang="en-US" smtClean="0"/>
              <a:t> secundarios</a:t>
            </a:r>
            <a:r>
              <a:rPr lang="en-US" baseline="30000" smtClean="0"/>
              <a:t>1</a:t>
            </a:r>
          </a:p>
          <a:p>
            <a:r>
              <a:rPr lang="en-US" smtClean="0"/>
              <a:t>El </a:t>
            </a:r>
            <a:r>
              <a:rPr lang="en-US" err="1" smtClean="0"/>
              <a:t>unico</a:t>
            </a:r>
            <a:r>
              <a:rPr lang="en-US" smtClean="0"/>
              <a:t> </a:t>
            </a:r>
            <a:r>
              <a:rPr lang="en-US" err="1" smtClean="0"/>
              <a:t>estudio</a:t>
            </a:r>
            <a:r>
              <a:rPr lang="en-US" smtClean="0"/>
              <a:t> de AP para el </a:t>
            </a:r>
            <a:r>
              <a:rPr lang="en-US" err="1" smtClean="0"/>
              <a:t>manejo</a:t>
            </a:r>
            <a:r>
              <a:rPr lang="en-US" smtClean="0"/>
              <a:t> del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dio</a:t>
            </a:r>
            <a:r>
              <a:rPr lang="en-US" smtClean="0"/>
              <a:t> </a:t>
            </a:r>
            <a:r>
              <a:rPr lang="en-US" err="1" smtClean="0"/>
              <a:t>resultados</a:t>
            </a:r>
            <a:r>
              <a:rPr lang="en-US" smtClean="0"/>
              <a:t> </a:t>
            </a:r>
            <a:r>
              <a:rPr lang="en-US" err="1" smtClean="0"/>
              <a:t>inconclusos</a:t>
            </a:r>
            <a:r>
              <a:rPr lang="en-US"/>
              <a:t> </a:t>
            </a:r>
            <a:r>
              <a:rPr lang="en-US" baseline="30000" smtClean="0"/>
              <a:t>2</a:t>
            </a:r>
          </a:p>
          <a:p>
            <a:r>
              <a:rPr lang="en-US" smtClean="0"/>
              <a:t>No se </a:t>
            </a:r>
            <a:r>
              <a:rPr lang="en-US" err="1" smtClean="0"/>
              <a:t>recomiendan</a:t>
            </a:r>
            <a:r>
              <a:rPr lang="en-US" smtClean="0"/>
              <a:t> </a:t>
            </a:r>
            <a:r>
              <a:rPr lang="en-US" err="1" smtClean="0"/>
              <a:t>como</a:t>
            </a:r>
            <a:r>
              <a:rPr lang="en-US" smtClean="0"/>
              <a:t> </a:t>
            </a:r>
            <a:r>
              <a:rPr lang="en-US" err="1" smtClean="0"/>
              <a:t>tratamiento</a:t>
            </a:r>
            <a:r>
              <a:rPr lang="en-US" smtClean="0"/>
              <a:t> del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primario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al </a:t>
            </a:r>
            <a:r>
              <a:rPr lang="en-US" err="1" smtClean="0"/>
              <a:t>adulto</a:t>
            </a:r>
            <a:r>
              <a:rPr lang="en-US" smtClean="0"/>
              <a:t> mayor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err="1" smtClean="0"/>
              <a:t>Lckñlea</a:t>
            </a:r>
            <a:r>
              <a:rPr lang="en-US" smtClean="0"/>
              <a:t>  2. Maher 2011r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Benzodiacepinas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FDA </a:t>
            </a:r>
            <a:r>
              <a:rPr lang="en-US" err="1" smtClean="0"/>
              <a:t>tiene</a:t>
            </a:r>
            <a:r>
              <a:rPr lang="en-US" smtClean="0"/>
              <a:t> </a:t>
            </a:r>
            <a:r>
              <a:rPr lang="en-US" err="1" smtClean="0"/>
              <a:t>aprobadas</a:t>
            </a:r>
            <a:r>
              <a:rPr lang="en-US" smtClean="0"/>
              <a:t> el </a:t>
            </a:r>
            <a:r>
              <a:rPr lang="en-US" err="1" smtClean="0"/>
              <a:t>triazolam</a:t>
            </a:r>
            <a:r>
              <a:rPr lang="en-US" smtClean="0"/>
              <a:t>, </a:t>
            </a:r>
            <a:r>
              <a:rPr lang="en-US" err="1" smtClean="0"/>
              <a:t>estazolam</a:t>
            </a:r>
            <a:r>
              <a:rPr lang="en-US" smtClean="0"/>
              <a:t>, </a:t>
            </a:r>
            <a:r>
              <a:rPr lang="en-US" err="1" smtClean="0"/>
              <a:t>temazepam</a:t>
            </a:r>
            <a:r>
              <a:rPr lang="en-US" smtClean="0"/>
              <a:t>, </a:t>
            </a:r>
            <a:r>
              <a:rPr lang="en-US" err="1" smtClean="0"/>
              <a:t>flurazepam</a:t>
            </a:r>
            <a:r>
              <a:rPr lang="en-US" smtClean="0"/>
              <a:t> y </a:t>
            </a:r>
            <a:r>
              <a:rPr lang="en-US" err="1" smtClean="0"/>
              <a:t>quazepam</a:t>
            </a:r>
            <a:r>
              <a:rPr lang="en-US" smtClean="0"/>
              <a:t> para el </a:t>
            </a:r>
            <a:r>
              <a:rPr lang="en-US" err="1" smtClean="0"/>
              <a:t>manejo</a:t>
            </a:r>
            <a:r>
              <a:rPr lang="en-US" smtClean="0"/>
              <a:t> de </a:t>
            </a:r>
            <a:r>
              <a:rPr lang="en-US" err="1" smtClean="0"/>
              <a:t>insonmio</a:t>
            </a:r>
            <a:r>
              <a:rPr lang="en-US" smtClean="0"/>
              <a:t> </a:t>
            </a:r>
            <a:r>
              <a:rPr lang="en-US" err="1" smtClean="0"/>
              <a:t>agudo</a:t>
            </a:r>
            <a:r>
              <a:rPr lang="en-US" smtClean="0"/>
              <a:t>  (</a:t>
            </a:r>
            <a:r>
              <a:rPr lang="en-US" err="1" smtClean="0"/>
              <a:t>cual</a:t>
            </a:r>
            <a:r>
              <a:rPr lang="en-US" smtClean="0"/>
              <a:t> de </a:t>
            </a:r>
            <a:r>
              <a:rPr lang="en-US" err="1" smtClean="0"/>
              <a:t>estos</a:t>
            </a:r>
            <a:r>
              <a:rPr lang="en-US" smtClean="0"/>
              <a:t> </a:t>
            </a:r>
            <a:r>
              <a:rPr lang="en-US" err="1" smtClean="0"/>
              <a:t>esta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CR???)</a:t>
            </a:r>
          </a:p>
          <a:p>
            <a:r>
              <a:rPr lang="en-US" err="1" smtClean="0"/>
              <a:t>Reducen</a:t>
            </a:r>
            <a:r>
              <a:rPr lang="en-US" smtClean="0"/>
              <a:t> </a:t>
            </a:r>
            <a:r>
              <a:rPr lang="en-US" err="1" smtClean="0"/>
              <a:t>tiempo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REM, </a:t>
            </a:r>
            <a:r>
              <a:rPr lang="en-US" err="1" smtClean="0"/>
              <a:t>acortan</a:t>
            </a:r>
            <a:r>
              <a:rPr lang="en-US" smtClean="0"/>
              <a:t> la </a:t>
            </a:r>
            <a:r>
              <a:rPr lang="en-US" err="1" smtClean="0"/>
              <a:t>latencia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, </a:t>
            </a:r>
            <a:r>
              <a:rPr lang="en-US" err="1" smtClean="0"/>
              <a:t>disminuye</a:t>
            </a:r>
            <a:r>
              <a:rPr lang="en-US" smtClean="0"/>
              <a:t> </a:t>
            </a:r>
            <a:r>
              <a:rPr lang="en-US" err="1" smtClean="0"/>
              <a:t>despertares</a:t>
            </a:r>
            <a:r>
              <a:rPr lang="en-US" smtClean="0"/>
              <a:t> </a:t>
            </a:r>
            <a:r>
              <a:rPr lang="en-US" err="1" smtClean="0"/>
              <a:t>nocturnos</a:t>
            </a:r>
            <a:endParaRPr lang="en-US" smtClean="0"/>
          </a:p>
          <a:p>
            <a:r>
              <a:rPr lang="en-US" err="1" smtClean="0"/>
              <a:t>Dentro</a:t>
            </a:r>
            <a:r>
              <a:rPr lang="en-US" smtClean="0"/>
              <a:t> de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cambios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r>
              <a:rPr lang="en-US" err="1" smtClean="0"/>
              <a:t>envejecimiento</a:t>
            </a:r>
            <a:r>
              <a:rPr lang="en-US" smtClean="0"/>
              <a:t> </a:t>
            </a:r>
            <a:r>
              <a:rPr lang="en-US" err="1" smtClean="0"/>
              <a:t>encontramos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mayor </a:t>
            </a:r>
            <a:r>
              <a:rPr lang="en-US" err="1" smtClean="0"/>
              <a:t>sensibilidad</a:t>
            </a:r>
            <a:r>
              <a:rPr lang="en-US" smtClean="0"/>
              <a:t> de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receptores</a:t>
            </a:r>
            <a:r>
              <a:rPr lang="en-US" smtClean="0"/>
              <a:t> GABA a las BZD lo que </a:t>
            </a:r>
            <a:r>
              <a:rPr lang="en-US" err="1" smtClean="0"/>
              <a:t>predispone</a:t>
            </a:r>
            <a:r>
              <a:rPr lang="en-US" smtClean="0"/>
              <a:t> mas la ataxia, </a:t>
            </a:r>
            <a:r>
              <a:rPr lang="en-US" err="1" smtClean="0"/>
              <a:t>sedacion</a:t>
            </a:r>
            <a:r>
              <a:rPr lang="en-US"/>
              <a:t> </a:t>
            </a:r>
            <a:r>
              <a:rPr lang="en-US" smtClean="0"/>
              <a:t>y </a:t>
            </a:r>
            <a:r>
              <a:rPr lang="en-US" err="1" smtClean="0"/>
              <a:t>problemas</a:t>
            </a:r>
            <a:r>
              <a:rPr lang="en-US" smtClean="0"/>
              <a:t> </a:t>
            </a:r>
            <a:r>
              <a:rPr lang="en-US" err="1" smtClean="0"/>
              <a:t>cognitivos</a:t>
            </a:r>
            <a:r>
              <a:rPr lang="en-US" smtClean="0"/>
              <a:t> </a:t>
            </a:r>
            <a:r>
              <a:rPr lang="en-US" baseline="30000" smtClean="0"/>
              <a:t>1</a:t>
            </a:r>
          </a:p>
          <a:p>
            <a:r>
              <a:rPr lang="en-US" smtClean="0"/>
              <a:t>Las </a:t>
            </a:r>
            <a:r>
              <a:rPr lang="en-US" err="1" smtClean="0"/>
              <a:t>guias</a:t>
            </a:r>
            <a:r>
              <a:rPr lang="en-US" smtClean="0"/>
              <a:t> </a:t>
            </a:r>
            <a:r>
              <a:rPr lang="en-US" err="1" smtClean="0"/>
              <a:t>clinicas</a:t>
            </a:r>
            <a:r>
              <a:rPr lang="en-US" smtClean="0"/>
              <a:t> del </a:t>
            </a:r>
            <a:r>
              <a:rPr lang="en-US" err="1" smtClean="0"/>
              <a:t>manejo</a:t>
            </a:r>
            <a:r>
              <a:rPr lang="en-US" smtClean="0"/>
              <a:t> del </a:t>
            </a:r>
            <a:r>
              <a:rPr lang="en-US" err="1" smtClean="0"/>
              <a:t>insomnio</a:t>
            </a:r>
            <a:r>
              <a:rPr lang="en-US" smtClean="0"/>
              <a:t> del 2016 no </a:t>
            </a:r>
            <a:r>
              <a:rPr lang="en-US" err="1" smtClean="0"/>
              <a:t>recomiendan</a:t>
            </a:r>
            <a:r>
              <a:rPr lang="en-US" smtClean="0"/>
              <a:t> el </a:t>
            </a:r>
            <a:r>
              <a:rPr lang="en-US" err="1" smtClean="0"/>
              <a:t>uso</a:t>
            </a:r>
            <a:r>
              <a:rPr lang="en-US" smtClean="0"/>
              <a:t> de BZD para el </a:t>
            </a:r>
            <a:r>
              <a:rPr lang="en-US" err="1" smtClean="0"/>
              <a:t>manejo</a:t>
            </a:r>
            <a:r>
              <a:rPr lang="en-US" smtClean="0"/>
              <a:t> del insomnio</a:t>
            </a:r>
            <a:r>
              <a:rPr lang="en-US" baseline="30000" smtClean="0"/>
              <a:t>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1.Saari 2011  2. NGCH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1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err="1" smtClean="0"/>
              <a:t>Benzodiacepinas</a:t>
            </a:r>
            <a:endParaRPr 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74" y="68110"/>
            <a:ext cx="5283826" cy="66533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1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9973"/>
            <a:ext cx="10515600" cy="1325563"/>
          </a:xfrm>
        </p:spPr>
        <p:txBody>
          <a:bodyPr/>
          <a:lstStyle/>
          <a:p>
            <a:r>
              <a:rPr lang="en-US" err="1" smtClean="0"/>
              <a:t>Agonistas</a:t>
            </a:r>
            <a:r>
              <a:rPr lang="en-US" smtClean="0"/>
              <a:t> de receptor no </a:t>
            </a:r>
            <a:r>
              <a:rPr lang="en-US" err="1" smtClean="0"/>
              <a:t>benzodiacepinicos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Hipnoticos</a:t>
            </a:r>
            <a:r>
              <a:rPr lang="en-US" smtClean="0"/>
              <a:t> mas </a:t>
            </a:r>
            <a:r>
              <a:rPr lang="en-US" err="1" smtClean="0"/>
              <a:t>prescritos</a:t>
            </a:r>
            <a:r>
              <a:rPr lang="en-US" smtClean="0"/>
              <a:t> </a:t>
            </a:r>
            <a:r>
              <a:rPr lang="en-US" err="1" smtClean="0"/>
              <a:t>alrededor</a:t>
            </a:r>
            <a:r>
              <a:rPr lang="en-US" smtClean="0"/>
              <a:t> del </a:t>
            </a:r>
            <a:r>
              <a:rPr lang="en-US" err="1" smtClean="0"/>
              <a:t>mundo</a:t>
            </a:r>
            <a:endParaRPr lang="en-US" smtClean="0"/>
          </a:p>
          <a:p>
            <a:r>
              <a:rPr lang="en-US" smtClean="0"/>
              <a:t>Se </a:t>
            </a:r>
            <a:r>
              <a:rPr lang="en-US" err="1" smtClean="0"/>
              <a:t>asocian</a:t>
            </a:r>
            <a:r>
              <a:rPr lang="en-US" smtClean="0"/>
              <a:t> con </a:t>
            </a:r>
            <a:r>
              <a:rPr lang="en-US" err="1" smtClean="0"/>
              <a:t>delirio</a:t>
            </a:r>
            <a:r>
              <a:rPr lang="en-US" smtClean="0"/>
              <a:t>, </a:t>
            </a:r>
            <a:r>
              <a:rPr lang="en-US" err="1" smtClean="0"/>
              <a:t>sonambulismo,caidas</a:t>
            </a:r>
            <a:r>
              <a:rPr lang="en-US"/>
              <a:t> </a:t>
            </a:r>
            <a:r>
              <a:rPr lang="en-US" smtClean="0"/>
              <a:t>y </a:t>
            </a:r>
            <a:r>
              <a:rPr lang="en-US" err="1" smtClean="0"/>
              <a:t>aumneto</a:t>
            </a:r>
            <a:r>
              <a:rPr lang="en-US" smtClean="0"/>
              <a:t> de </a:t>
            </a:r>
            <a:r>
              <a:rPr lang="en-US" err="1" smtClean="0"/>
              <a:t>riesgo</a:t>
            </a:r>
            <a:r>
              <a:rPr lang="en-US" smtClean="0"/>
              <a:t> de cancer (Zolpidem)</a:t>
            </a:r>
          </a:p>
          <a:p>
            <a:r>
              <a:rPr lang="en-US" err="1" smtClean="0"/>
              <a:t>Estan</a:t>
            </a:r>
            <a:r>
              <a:rPr lang="en-US" smtClean="0"/>
              <a:t> </a:t>
            </a:r>
            <a:r>
              <a:rPr lang="en-US" err="1" smtClean="0"/>
              <a:t>aprobados</a:t>
            </a:r>
            <a:r>
              <a:rPr lang="en-US" smtClean="0"/>
              <a:t> para </a:t>
            </a:r>
            <a:r>
              <a:rPr lang="en-US" err="1" smtClean="0"/>
              <a:t>su</a:t>
            </a:r>
            <a:r>
              <a:rPr lang="en-US" smtClean="0"/>
              <a:t> </a:t>
            </a:r>
            <a:r>
              <a:rPr lang="en-US" err="1" smtClean="0"/>
              <a:t>uso</a:t>
            </a:r>
            <a:r>
              <a:rPr lang="en-US" smtClean="0"/>
              <a:t> </a:t>
            </a:r>
            <a:r>
              <a:rPr lang="en-US" err="1" smtClean="0"/>
              <a:t>por</a:t>
            </a:r>
            <a:r>
              <a:rPr lang="en-US" smtClean="0"/>
              <a:t> 5 </a:t>
            </a:r>
            <a:r>
              <a:rPr lang="en-US" err="1" smtClean="0"/>
              <a:t>semanas</a:t>
            </a:r>
            <a:endParaRPr lang="en-US" smtClean="0"/>
          </a:p>
          <a:p>
            <a:r>
              <a:rPr lang="en-US" smtClean="0"/>
              <a:t>Su </a:t>
            </a:r>
            <a:r>
              <a:rPr lang="en-US" err="1" smtClean="0"/>
              <a:t>uso</a:t>
            </a:r>
            <a:r>
              <a:rPr lang="en-US" smtClean="0"/>
              <a:t> </a:t>
            </a:r>
            <a:r>
              <a:rPr lang="en-US" err="1" smtClean="0"/>
              <a:t>aumento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un 1500% de 1999 al 2010</a:t>
            </a:r>
          </a:p>
          <a:p>
            <a:r>
              <a:rPr lang="en-US" smtClean="0"/>
              <a:t>Se </a:t>
            </a:r>
            <a:r>
              <a:rPr lang="en-US" err="1" smtClean="0"/>
              <a:t>diferencia</a:t>
            </a:r>
            <a:r>
              <a:rPr lang="en-US" smtClean="0"/>
              <a:t> de las BZD </a:t>
            </a:r>
            <a:r>
              <a:rPr lang="en-US" err="1" smtClean="0"/>
              <a:t>en</a:t>
            </a:r>
            <a:r>
              <a:rPr lang="en-US" smtClean="0"/>
              <a:t> que se </a:t>
            </a:r>
            <a:r>
              <a:rPr lang="en-US" err="1" smtClean="0"/>
              <a:t>unen</a:t>
            </a:r>
            <a:r>
              <a:rPr lang="en-US" smtClean="0"/>
              <a:t> </a:t>
            </a:r>
            <a:r>
              <a:rPr lang="en-US" err="1" smtClean="0"/>
              <a:t>especificamente</a:t>
            </a:r>
            <a:r>
              <a:rPr lang="en-US" smtClean="0"/>
              <a:t> el receptor GABA </a:t>
            </a:r>
            <a:r>
              <a:rPr lang="en-US" baseline="-25000" smtClean="0"/>
              <a:t>A⍶1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2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Zolpidem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AM la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5 mg para la </a:t>
            </a:r>
            <a:r>
              <a:rPr lang="en-US" dirty="0" err="1" smtClean="0"/>
              <a:t>liberacion</a:t>
            </a:r>
            <a:r>
              <a:rPr lang="en-US" dirty="0" smtClean="0"/>
              <a:t> </a:t>
            </a:r>
            <a:r>
              <a:rPr lang="en-US" dirty="0" err="1" smtClean="0"/>
              <a:t>inmediata</a:t>
            </a:r>
            <a:r>
              <a:rPr lang="en-US" dirty="0" smtClean="0"/>
              <a:t> y 6.25 mg para la </a:t>
            </a:r>
            <a:r>
              <a:rPr lang="en-US" dirty="0" err="1" smtClean="0"/>
              <a:t>formulacion</a:t>
            </a:r>
            <a:r>
              <a:rPr lang="en-US" dirty="0" smtClean="0"/>
              <a:t> CR</a:t>
            </a:r>
          </a:p>
          <a:p>
            <a:r>
              <a:rPr lang="en-US" dirty="0" err="1" smtClean="0"/>
              <a:t>Disminuye</a:t>
            </a:r>
            <a:r>
              <a:rPr lang="en-US" dirty="0" smtClean="0"/>
              <a:t> la </a:t>
            </a:r>
            <a:r>
              <a:rPr lang="en-US" dirty="0" err="1" smtClean="0"/>
              <a:t>latencia</a:t>
            </a:r>
            <a:r>
              <a:rPr lang="en-US" dirty="0" smtClean="0"/>
              <a:t> del </a:t>
            </a:r>
            <a:r>
              <a:rPr lang="en-US" dirty="0" err="1" smtClean="0"/>
              <a:t>sueño</a:t>
            </a:r>
            <a:endParaRPr lang="en-US" dirty="0" smtClean="0"/>
          </a:p>
          <a:p>
            <a:r>
              <a:rPr lang="en-US" dirty="0" err="1" smtClean="0"/>
              <a:t>Mejora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total de </a:t>
            </a:r>
            <a:r>
              <a:rPr lang="en-US" dirty="0" err="1" smtClean="0"/>
              <a:t>sueño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descrito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de amnesia </a:t>
            </a:r>
            <a:r>
              <a:rPr lang="en-US" dirty="0" err="1" smtClean="0"/>
              <a:t>anterograda</a:t>
            </a:r>
            <a:r>
              <a:rPr lang="en-US" dirty="0" smtClean="0"/>
              <a:t>, </a:t>
            </a:r>
            <a:r>
              <a:rPr lang="en-US" dirty="0" err="1" smtClean="0"/>
              <a:t>alucinaciones</a:t>
            </a:r>
            <a:r>
              <a:rPr lang="en-US" dirty="0" smtClean="0"/>
              <a:t>, </a:t>
            </a:r>
            <a:r>
              <a:rPr lang="en-US" dirty="0" err="1" smtClean="0"/>
              <a:t>delirio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trastornos</a:t>
            </a:r>
            <a:r>
              <a:rPr lang="en-US" dirty="0" smtClean="0"/>
              <a:t> de </a:t>
            </a:r>
            <a:r>
              <a:rPr lang="en-US" dirty="0" err="1" smtClean="0"/>
              <a:t>conducta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sueño</a:t>
            </a:r>
            <a:endParaRPr lang="en-US" dirty="0" smtClean="0"/>
          </a:p>
          <a:p>
            <a:r>
              <a:rPr lang="en-US" dirty="0" smtClean="0"/>
              <a:t>No causa </a:t>
            </a:r>
            <a:r>
              <a:rPr lang="en-US" dirty="0" err="1" smtClean="0"/>
              <a:t>sedacion</a:t>
            </a:r>
            <a:r>
              <a:rPr lang="en-US" dirty="0" smtClean="0"/>
              <a:t> residual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mañana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1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Zopiclona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tan </a:t>
            </a:r>
            <a:r>
              <a:rPr lang="en-US" dirty="0" err="1" smtClean="0"/>
              <a:t>selectiva</a:t>
            </a:r>
            <a:r>
              <a:rPr lang="en-US" dirty="0" smtClean="0"/>
              <a:t> a </a:t>
            </a:r>
            <a:r>
              <a:rPr lang="en-US" dirty="0" err="1" smtClean="0"/>
              <a:t>GABA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zolpidem, se </a:t>
            </a:r>
            <a:r>
              <a:rPr lang="en-US" dirty="0" err="1" smtClean="0"/>
              <a:t>parace</a:t>
            </a:r>
            <a:r>
              <a:rPr lang="en-US" dirty="0" smtClean="0"/>
              <a:t> mas a las BZD </a:t>
            </a:r>
            <a:r>
              <a:rPr lang="en-US" dirty="0" err="1" smtClean="0"/>
              <a:t>pero</a:t>
            </a:r>
            <a:r>
              <a:rPr lang="en-US" dirty="0" smtClean="0"/>
              <a:t> con un </a:t>
            </a:r>
            <a:r>
              <a:rPr lang="en-US" dirty="0" err="1" smtClean="0"/>
              <a:t>poco</a:t>
            </a:r>
            <a:r>
              <a:rPr lang="en-US" dirty="0" smtClean="0"/>
              <a:t> mas de </a:t>
            </a:r>
            <a:r>
              <a:rPr lang="en-US" dirty="0" err="1" smtClean="0"/>
              <a:t>afinidad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subtipos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receptores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Disminuyen</a:t>
            </a:r>
            <a:r>
              <a:rPr lang="en-US" dirty="0" smtClean="0"/>
              <a:t> </a:t>
            </a:r>
            <a:r>
              <a:rPr lang="en-US" dirty="0" err="1" smtClean="0"/>
              <a:t>latencia</a:t>
            </a:r>
            <a:r>
              <a:rPr lang="en-US" dirty="0" smtClean="0"/>
              <a:t> de </a:t>
            </a:r>
            <a:r>
              <a:rPr lang="en-US" dirty="0" err="1" smtClean="0"/>
              <a:t>sueño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despertares</a:t>
            </a:r>
            <a:r>
              <a:rPr lang="en-US" dirty="0" smtClean="0"/>
              <a:t> </a:t>
            </a:r>
            <a:r>
              <a:rPr lang="en-US" dirty="0" err="1" smtClean="0"/>
              <a:t>nocturnos</a:t>
            </a:r>
            <a:endParaRPr lang="en-US" dirty="0" smtClean="0"/>
          </a:p>
          <a:p>
            <a:r>
              <a:rPr lang="en-US" dirty="0" err="1" smtClean="0"/>
              <a:t>Mayores</a:t>
            </a:r>
            <a:r>
              <a:rPr lang="en-US" dirty="0" smtClean="0"/>
              <a:t>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secundarios</a:t>
            </a:r>
            <a:r>
              <a:rPr lang="en-US" dirty="0" smtClean="0"/>
              <a:t> con </a:t>
            </a:r>
            <a:r>
              <a:rPr lang="en-US" dirty="0" err="1" smtClean="0"/>
              <a:t>cefalea</a:t>
            </a:r>
            <a:r>
              <a:rPr lang="en-US" dirty="0" smtClean="0"/>
              <a:t>, </a:t>
            </a:r>
            <a:r>
              <a:rPr lang="en-US" dirty="0" err="1" smtClean="0"/>
              <a:t>sabor</a:t>
            </a:r>
            <a:r>
              <a:rPr lang="en-US" dirty="0" smtClean="0"/>
              <a:t> </a:t>
            </a:r>
            <a:r>
              <a:rPr lang="en-US" dirty="0" err="1" smtClean="0"/>
              <a:t>desagradable</a:t>
            </a:r>
            <a:r>
              <a:rPr lang="en-US" dirty="0" smtClean="0"/>
              <a:t>, </a:t>
            </a:r>
            <a:r>
              <a:rPr lang="en-US" dirty="0" err="1" smtClean="0"/>
              <a:t>somnolencia</a:t>
            </a:r>
            <a:r>
              <a:rPr lang="en-US" dirty="0" smtClean="0"/>
              <a:t> residual y </a:t>
            </a:r>
            <a:r>
              <a:rPr lang="en-US" dirty="0" err="1" smtClean="0"/>
              <a:t>dispepsia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68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Antagonistas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Orexinas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Los </a:t>
            </a:r>
            <a:r>
              <a:rPr lang="en-US" err="1" smtClean="0"/>
              <a:t>antagonistas</a:t>
            </a:r>
            <a:r>
              <a:rPr lang="en-US" smtClean="0"/>
              <a:t> de </a:t>
            </a:r>
            <a:r>
              <a:rPr lang="en-US" err="1" smtClean="0"/>
              <a:t>orexinas</a:t>
            </a:r>
            <a:r>
              <a:rPr lang="en-US" smtClean="0"/>
              <a:t> son </a:t>
            </a:r>
            <a:r>
              <a:rPr lang="en-US" err="1" smtClean="0"/>
              <a:t>peptidos</a:t>
            </a:r>
            <a:r>
              <a:rPr lang="en-US" smtClean="0"/>
              <a:t> </a:t>
            </a:r>
            <a:r>
              <a:rPr lang="en-US" err="1" smtClean="0"/>
              <a:t>producidos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r>
              <a:rPr lang="en-US" err="1" smtClean="0"/>
              <a:t>hipotalamo</a:t>
            </a:r>
            <a:r>
              <a:rPr lang="en-US" smtClean="0"/>
              <a:t> que </a:t>
            </a:r>
            <a:r>
              <a:rPr lang="en-US" err="1" smtClean="0"/>
              <a:t>tiene</a:t>
            </a:r>
            <a:r>
              <a:rPr lang="en-US" smtClean="0"/>
              <a:t> un </a:t>
            </a:r>
            <a:r>
              <a:rPr lang="en-US" err="1" smtClean="0"/>
              <a:t>papel</a:t>
            </a:r>
            <a:r>
              <a:rPr lang="en-US" smtClean="0"/>
              <a:t> </a:t>
            </a:r>
            <a:r>
              <a:rPr lang="en-US" err="1" smtClean="0"/>
              <a:t>importante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mantener</a:t>
            </a:r>
            <a:r>
              <a:rPr lang="en-US" smtClean="0"/>
              <a:t> la </a:t>
            </a:r>
            <a:r>
              <a:rPr lang="en-US" err="1" smtClean="0"/>
              <a:t>vigilia</a:t>
            </a:r>
            <a:endParaRPr lang="en-US" smtClean="0"/>
          </a:p>
          <a:p>
            <a:r>
              <a:rPr lang="en-US" err="1" smtClean="0"/>
              <a:t>Suvorexant</a:t>
            </a:r>
            <a:r>
              <a:rPr lang="en-US" smtClean="0"/>
              <a:t> </a:t>
            </a:r>
            <a:r>
              <a:rPr lang="en-US" err="1" smtClean="0"/>
              <a:t>es</a:t>
            </a:r>
            <a:r>
              <a:rPr lang="en-US" smtClean="0"/>
              <a:t> el primer </a:t>
            </a:r>
            <a:r>
              <a:rPr lang="en-US" err="1" smtClean="0"/>
              <a:t>antagonista</a:t>
            </a:r>
            <a:r>
              <a:rPr lang="en-US" smtClean="0"/>
              <a:t> de </a:t>
            </a:r>
            <a:r>
              <a:rPr lang="en-US" err="1" smtClean="0"/>
              <a:t>orexinas</a:t>
            </a:r>
            <a:r>
              <a:rPr lang="en-US" smtClean="0"/>
              <a:t> </a:t>
            </a:r>
            <a:r>
              <a:rPr lang="en-US" err="1" smtClean="0"/>
              <a:t>sintetico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r>
              <a:rPr lang="en-US" err="1" smtClean="0"/>
              <a:t>mercado</a:t>
            </a:r>
            <a:r>
              <a:rPr lang="en-US" smtClean="0"/>
              <a:t> (2014)</a:t>
            </a:r>
          </a:p>
          <a:p>
            <a:r>
              <a:rPr lang="en-US" smtClean="0"/>
              <a:t>Se </a:t>
            </a:r>
            <a:r>
              <a:rPr lang="en-US" err="1" smtClean="0"/>
              <a:t>recomienda</a:t>
            </a:r>
            <a:r>
              <a:rPr lang="en-US" smtClean="0"/>
              <a:t> </a:t>
            </a:r>
            <a:r>
              <a:rPr lang="en-US" err="1" smtClean="0"/>
              <a:t>su</a:t>
            </a:r>
            <a:r>
              <a:rPr lang="en-US" smtClean="0"/>
              <a:t> </a:t>
            </a:r>
            <a:r>
              <a:rPr lang="en-US" err="1" smtClean="0"/>
              <a:t>uso</a:t>
            </a:r>
            <a:r>
              <a:rPr lang="en-US" smtClean="0"/>
              <a:t> 30 min antes de </a:t>
            </a:r>
            <a:r>
              <a:rPr lang="en-US" err="1" smtClean="0"/>
              <a:t>acostarse</a:t>
            </a:r>
            <a:endParaRPr lang="en-US" smtClean="0"/>
          </a:p>
          <a:p>
            <a:r>
              <a:rPr lang="en-US" err="1" smtClean="0"/>
              <a:t>En</a:t>
            </a:r>
            <a:r>
              <a:rPr lang="en-US" smtClean="0"/>
              <a:t> AM </a:t>
            </a:r>
            <a:r>
              <a:rPr lang="en-US" err="1" smtClean="0"/>
              <a:t>en</a:t>
            </a:r>
            <a:r>
              <a:rPr lang="en-US" smtClean="0"/>
              <a:t> 1 </a:t>
            </a:r>
            <a:r>
              <a:rPr lang="en-US" err="1" smtClean="0"/>
              <a:t>mes</a:t>
            </a:r>
            <a:r>
              <a:rPr lang="en-US" smtClean="0"/>
              <a:t> de </a:t>
            </a:r>
            <a:r>
              <a:rPr lang="en-US" err="1" smtClean="0"/>
              <a:t>tratamiento</a:t>
            </a:r>
            <a:r>
              <a:rPr lang="en-US" smtClean="0"/>
              <a:t> se </a:t>
            </a:r>
            <a:r>
              <a:rPr lang="en-US" err="1" smtClean="0"/>
              <a:t>vio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mejoria</a:t>
            </a:r>
            <a:r>
              <a:rPr lang="en-US" smtClean="0"/>
              <a:t> </a:t>
            </a:r>
            <a:r>
              <a:rPr lang="en-US" err="1" smtClean="0"/>
              <a:t>significativo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LS y TTS</a:t>
            </a:r>
          </a:p>
          <a:p>
            <a:r>
              <a:rPr lang="en-US" err="1" smtClean="0"/>
              <a:t>Dosificacion</a:t>
            </a:r>
            <a:r>
              <a:rPr lang="en-US" smtClean="0"/>
              <a:t> para AM de 15 a 20 mg</a:t>
            </a:r>
          </a:p>
          <a:p>
            <a:r>
              <a:rPr lang="en-US" smtClean="0"/>
              <a:t>No se </a:t>
            </a:r>
            <a:r>
              <a:rPr lang="en-US" err="1" smtClean="0"/>
              <a:t>vio</a:t>
            </a:r>
            <a:r>
              <a:rPr lang="en-US" smtClean="0"/>
              <a:t> </a:t>
            </a:r>
            <a:r>
              <a:rPr lang="en-US" err="1" smtClean="0"/>
              <a:t>efecto</a:t>
            </a:r>
            <a:r>
              <a:rPr lang="en-US" smtClean="0"/>
              <a:t> </a:t>
            </a:r>
            <a:r>
              <a:rPr lang="en-US" err="1" smtClean="0"/>
              <a:t>rebote</a:t>
            </a:r>
            <a:r>
              <a:rPr lang="en-US" smtClean="0"/>
              <a:t> </a:t>
            </a:r>
            <a:r>
              <a:rPr lang="en-US" err="1" smtClean="0"/>
              <a:t>ni</a:t>
            </a:r>
            <a:r>
              <a:rPr lang="en-US" smtClean="0"/>
              <a:t> </a:t>
            </a:r>
            <a:r>
              <a:rPr lang="en-US" err="1" smtClean="0"/>
              <a:t>dependencia</a:t>
            </a:r>
            <a:r>
              <a:rPr lang="en-US" smtClean="0"/>
              <a:t> </a:t>
            </a:r>
          </a:p>
          <a:p>
            <a:r>
              <a:rPr lang="en-US" err="1" smtClean="0"/>
              <a:t>Efectos</a:t>
            </a:r>
            <a:r>
              <a:rPr lang="en-US" smtClean="0"/>
              <a:t> </a:t>
            </a:r>
            <a:r>
              <a:rPr lang="en-US" err="1" smtClean="0"/>
              <a:t>secundarios</a:t>
            </a:r>
            <a:r>
              <a:rPr lang="en-US" smtClean="0"/>
              <a:t> </a:t>
            </a:r>
            <a:r>
              <a:rPr lang="en-US" err="1" smtClean="0"/>
              <a:t>somnolencia</a:t>
            </a:r>
            <a:r>
              <a:rPr lang="en-US" smtClean="0"/>
              <a:t>, </a:t>
            </a:r>
            <a:r>
              <a:rPr lang="en-US" err="1" smtClean="0"/>
              <a:t>cefalea</a:t>
            </a:r>
            <a:r>
              <a:rPr lang="en-US" smtClean="0"/>
              <a:t>, </a:t>
            </a:r>
            <a:r>
              <a:rPr lang="en-US" err="1" smtClean="0"/>
              <a:t>fatiga</a:t>
            </a:r>
            <a:r>
              <a:rPr lang="en-US" smtClean="0"/>
              <a:t> y </a:t>
            </a:r>
            <a:r>
              <a:rPr lang="en-US" err="1" smtClean="0"/>
              <a:t>bpca</a:t>
            </a:r>
            <a:r>
              <a:rPr lang="en-US" smtClean="0"/>
              <a:t> </a:t>
            </a:r>
            <a:r>
              <a:rPr lang="en-US" err="1" smtClean="0"/>
              <a:t>seca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Conclusiones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 smtClean="0"/>
              <a:t>Siempre</a:t>
            </a:r>
            <a:r>
              <a:rPr lang="en-US" smtClean="0"/>
              <a:t> </a:t>
            </a:r>
            <a:r>
              <a:rPr lang="en-US" err="1" smtClean="0"/>
              <a:t>realizar</a:t>
            </a:r>
            <a:r>
              <a:rPr lang="en-US" smtClean="0"/>
              <a:t> VGI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adultos</a:t>
            </a:r>
            <a:r>
              <a:rPr lang="en-US" smtClean="0"/>
              <a:t> </a:t>
            </a:r>
            <a:r>
              <a:rPr lang="en-US" err="1" smtClean="0"/>
              <a:t>mayores</a:t>
            </a:r>
            <a:endParaRPr lang="en-US" smtClean="0"/>
          </a:p>
          <a:p>
            <a:r>
              <a:rPr lang="en-US" smtClean="0"/>
              <a:t>Se </a:t>
            </a:r>
            <a:r>
              <a:rPr lang="en-US" err="1" smtClean="0"/>
              <a:t>debe</a:t>
            </a:r>
            <a:r>
              <a:rPr lang="en-US" smtClean="0"/>
              <a:t> de </a:t>
            </a:r>
            <a:r>
              <a:rPr lang="en-US" err="1" smtClean="0"/>
              <a:t>manejar</a:t>
            </a:r>
            <a:r>
              <a:rPr lang="en-US" smtClean="0"/>
              <a:t> de </a:t>
            </a:r>
            <a:r>
              <a:rPr lang="en-US" err="1" smtClean="0"/>
              <a:t>manera</a:t>
            </a:r>
            <a:r>
              <a:rPr lang="en-US" smtClean="0"/>
              <a:t> </a:t>
            </a:r>
            <a:r>
              <a:rPr lang="en-US" err="1" smtClean="0"/>
              <a:t>diferente</a:t>
            </a:r>
            <a:r>
              <a:rPr lang="en-US" smtClean="0"/>
              <a:t> el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primario</a:t>
            </a:r>
            <a:r>
              <a:rPr lang="en-US" smtClean="0"/>
              <a:t> del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comorbido</a:t>
            </a:r>
            <a:endParaRPr lang="en-US" smtClean="0"/>
          </a:p>
          <a:p>
            <a:r>
              <a:rPr lang="en-US" smtClean="0"/>
              <a:t>La </a:t>
            </a:r>
            <a:r>
              <a:rPr lang="en-US" err="1" smtClean="0"/>
              <a:t>terapia</a:t>
            </a:r>
            <a:r>
              <a:rPr lang="en-US" smtClean="0"/>
              <a:t> </a:t>
            </a:r>
            <a:r>
              <a:rPr lang="en-US" err="1" smtClean="0"/>
              <a:t>cognitiva</a:t>
            </a:r>
            <a:r>
              <a:rPr lang="en-US" smtClean="0"/>
              <a:t> </a:t>
            </a:r>
            <a:r>
              <a:rPr lang="en-US" err="1" smtClean="0"/>
              <a:t>conductual</a:t>
            </a:r>
            <a:r>
              <a:rPr lang="en-US" smtClean="0"/>
              <a:t> </a:t>
            </a:r>
            <a:r>
              <a:rPr lang="en-US" err="1" smtClean="0"/>
              <a:t>es</a:t>
            </a:r>
            <a:r>
              <a:rPr lang="en-US" smtClean="0"/>
              <a:t> el </a:t>
            </a:r>
            <a:r>
              <a:rPr lang="en-US" err="1" smtClean="0"/>
              <a:t>tratamiento</a:t>
            </a:r>
            <a:r>
              <a:rPr lang="en-US" smtClean="0"/>
              <a:t> de </a:t>
            </a:r>
            <a:r>
              <a:rPr lang="en-US" err="1" smtClean="0"/>
              <a:t>primera</a:t>
            </a:r>
            <a:r>
              <a:rPr lang="en-US" smtClean="0"/>
              <a:t> </a:t>
            </a:r>
            <a:r>
              <a:rPr lang="en-US" err="1" smtClean="0"/>
              <a:t>linea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r>
              <a:rPr lang="en-US" err="1" smtClean="0"/>
              <a:t>manejo</a:t>
            </a:r>
            <a:r>
              <a:rPr lang="en-US" smtClean="0"/>
              <a:t> del 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primario</a:t>
            </a:r>
            <a:endParaRPr lang="en-US" smtClean="0"/>
          </a:p>
          <a:p>
            <a:r>
              <a:rPr lang="en-US" smtClean="0"/>
              <a:t>TODOS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medicamentos</a:t>
            </a:r>
            <a:r>
              <a:rPr lang="en-US" smtClean="0"/>
              <a:t> </a:t>
            </a:r>
            <a:r>
              <a:rPr lang="en-US" err="1" smtClean="0"/>
              <a:t>hipnoticos</a:t>
            </a:r>
            <a:r>
              <a:rPr lang="en-US" smtClean="0"/>
              <a:t> y </a:t>
            </a:r>
            <a:r>
              <a:rPr lang="en-US" err="1" smtClean="0"/>
              <a:t>sedantes</a:t>
            </a:r>
            <a:r>
              <a:rPr lang="en-US" smtClean="0"/>
              <a:t> </a:t>
            </a:r>
            <a:r>
              <a:rPr lang="en-US" err="1" smtClean="0"/>
              <a:t>causan</a:t>
            </a:r>
            <a:r>
              <a:rPr lang="en-US" smtClean="0"/>
              <a:t> </a:t>
            </a:r>
            <a:r>
              <a:rPr lang="en-US" err="1" smtClean="0"/>
              <a:t>sedacion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AM lo que </a:t>
            </a:r>
            <a:r>
              <a:rPr lang="en-US" err="1" smtClean="0"/>
              <a:t>aumenta</a:t>
            </a:r>
            <a:r>
              <a:rPr lang="en-US" smtClean="0"/>
              <a:t> </a:t>
            </a:r>
            <a:r>
              <a:rPr lang="en-US" err="1" smtClean="0"/>
              <a:t>riesgo</a:t>
            </a:r>
            <a:r>
              <a:rPr lang="en-US" smtClean="0"/>
              <a:t> de </a:t>
            </a:r>
            <a:r>
              <a:rPr lang="en-US" err="1" smtClean="0"/>
              <a:t>caidas</a:t>
            </a:r>
            <a:r>
              <a:rPr lang="en-US" smtClean="0"/>
              <a:t>, </a:t>
            </a:r>
            <a:r>
              <a:rPr lang="en-US" err="1" smtClean="0"/>
              <a:t>fracturas</a:t>
            </a:r>
            <a:r>
              <a:rPr lang="en-US" smtClean="0"/>
              <a:t> y mayor </a:t>
            </a:r>
            <a:r>
              <a:rPr lang="en-US" err="1" smtClean="0"/>
              <a:t>deterioro</a:t>
            </a:r>
            <a:r>
              <a:rPr lang="en-US" smtClean="0"/>
              <a:t> </a:t>
            </a:r>
            <a:r>
              <a:rPr lang="en-US" err="1" smtClean="0"/>
              <a:t>cognitivo</a:t>
            </a:r>
            <a:endParaRPr lang="en-US" smtClean="0"/>
          </a:p>
          <a:p>
            <a:r>
              <a:rPr lang="en-US" smtClean="0"/>
              <a:t>Los </a:t>
            </a:r>
            <a:r>
              <a:rPr lang="en-US" err="1" smtClean="0"/>
              <a:t>medicamentos</a:t>
            </a:r>
            <a:r>
              <a:rPr lang="en-US" smtClean="0"/>
              <a:t> </a:t>
            </a:r>
            <a:r>
              <a:rPr lang="en-US" err="1" smtClean="0"/>
              <a:t>deben</a:t>
            </a:r>
            <a:r>
              <a:rPr lang="en-US" smtClean="0"/>
              <a:t> de </a:t>
            </a:r>
            <a:r>
              <a:rPr lang="en-US" err="1" smtClean="0"/>
              <a:t>usarse</a:t>
            </a:r>
            <a:r>
              <a:rPr lang="en-US" smtClean="0"/>
              <a:t> </a:t>
            </a:r>
            <a:r>
              <a:rPr lang="en-US" err="1" smtClean="0"/>
              <a:t>por</a:t>
            </a:r>
            <a:r>
              <a:rPr lang="en-US" smtClean="0"/>
              <a:t> </a:t>
            </a:r>
            <a:r>
              <a:rPr lang="en-US" err="1" smtClean="0"/>
              <a:t>periodos</a:t>
            </a:r>
            <a:r>
              <a:rPr lang="en-US" smtClean="0"/>
              <a:t> no </a:t>
            </a:r>
            <a:r>
              <a:rPr lang="en-US" err="1" smtClean="0"/>
              <a:t>mayores</a:t>
            </a:r>
            <a:r>
              <a:rPr lang="en-US" smtClean="0"/>
              <a:t> a 9 </a:t>
            </a:r>
            <a:r>
              <a:rPr lang="en-US" err="1" smtClean="0"/>
              <a:t>semanas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2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304800"/>
            <a:ext cx="112522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6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Sueño</a:t>
            </a:r>
            <a:r>
              <a:rPr lang="en-US" smtClean="0"/>
              <a:t> y </a:t>
            </a:r>
            <a:r>
              <a:rPr lang="en-US" err="1" smtClean="0"/>
              <a:t>envejecimiento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err="1" smtClean="0"/>
              <a:t>partir</a:t>
            </a:r>
            <a:r>
              <a:rPr lang="en-US" smtClean="0"/>
              <a:t> de </a:t>
            </a:r>
            <a:r>
              <a:rPr lang="en-US" err="1" smtClean="0"/>
              <a:t>los</a:t>
            </a:r>
            <a:r>
              <a:rPr lang="en-US" smtClean="0"/>
              <a:t> 60a </a:t>
            </a:r>
            <a:r>
              <a:rPr lang="en-US" err="1" smtClean="0"/>
              <a:t>existe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reduccion</a:t>
            </a:r>
            <a:r>
              <a:rPr lang="en-US" smtClean="0"/>
              <a:t> del </a:t>
            </a:r>
            <a:r>
              <a:rPr lang="en-US" err="1" smtClean="0"/>
              <a:t>tiempo</a:t>
            </a:r>
            <a:r>
              <a:rPr lang="en-US" smtClean="0"/>
              <a:t> total de </a:t>
            </a:r>
            <a:r>
              <a:rPr lang="en-US" err="1" smtClean="0"/>
              <a:t>sueño</a:t>
            </a:r>
            <a:r>
              <a:rPr lang="en-US" smtClean="0"/>
              <a:t> y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redistribucion</a:t>
            </a:r>
            <a:r>
              <a:rPr lang="en-US" smtClean="0"/>
              <a:t> de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episodios</a:t>
            </a:r>
            <a:r>
              <a:rPr lang="en-US" smtClean="0"/>
              <a:t> de </a:t>
            </a:r>
            <a:r>
              <a:rPr lang="en-US" err="1" smtClean="0"/>
              <a:t>sueño</a:t>
            </a:r>
            <a:r>
              <a:rPr lang="en-US" smtClean="0"/>
              <a:t> (siestas)</a:t>
            </a:r>
          </a:p>
          <a:p>
            <a:r>
              <a:rPr lang="en-US" err="1" smtClean="0"/>
              <a:t>Pasan</a:t>
            </a:r>
            <a:r>
              <a:rPr lang="en-US" smtClean="0"/>
              <a:t> </a:t>
            </a:r>
            <a:r>
              <a:rPr lang="en-US" err="1" smtClean="0"/>
              <a:t>alrededor</a:t>
            </a:r>
            <a:r>
              <a:rPr lang="en-US" smtClean="0"/>
              <a:t> de un 20% del </a:t>
            </a:r>
            <a:r>
              <a:rPr lang="en-US" err="1" smtClean="0"/>
              <a:t>tiempo</a:t>
            </a:r>
            <a:r>
              <a:rPr lang="en-US" smtClean="0"/>
              <a:t> total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cama</a:t>
            </a:r>
            <a:r>
              <a:rPr lang="en-US" smtClean="0"/>
              <a:t> </a:t>
            </a:r>
            <a:r>
              <a:rPr lang="en-US" err="1" smtClean="0"/>
              <a:t>despiertos</a:t>
            </a:r>
            <a:endParaRPr lang="en-US" smtClean="0"/>
          </a:p>
          <a:p>
            <a:r>
              <a:rPr lang="en-US" smtClean="0"/>
              <a:t>NREM1 y 2 </a:t>
            </a:r>
            <a:r>
              <a:rPr lang="en-US" err="1" smtClean="0"/>
              <a:t>aumenta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duracion</a:t>
            </a:r>
            <a:r>
              <a:rPr lang="en-US" smtClean="0"/>
              <a:t>,  </a:t>
            </a:r>
            <a:r>
              <a:rPr lang="en-US" err="1" smtClean="0"/>
              <a:t>mientras</a:t>
            </a:r>
            <a:r>
              <a:rPr lang="en-US" smtClean="0"/>
              <a:t> que el </a:t>
            </a:r>
            <a:r>
              <a:rPr lang="en-US" err="1" smtClean="0"/>
              <a:t>tiempo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NREM3 y REM </a:t>
            </a:r>
            <a:r>
              <a:rPr lang="en-US" err="1" smtClean="0"/>
              <a:t>disminuye</a:t>
            </a:r>
            <a:r>
              <a:rPr lang="en-US" smtClean="0"/>
              <a:t>. </a:t>
            </a:r>
            <a:r>
              <a:rPr lang="en-US" baseline="30000" smtClean="0"/>
              <a:t>1</a:t>
            </a:r>
            <a:r>
              <a:rPr lang="en-US" smtClean="0"/>
              <a:t> </a:t>
            </a:r>
          </a:p>
          <a:p>
            <a:r>
              <a:rPr lang="en-US" err="1" smtClean="0"/>
              <a:t>Estas</a:t>
            </a:r>
            <a:r>
              <a:rPr lang="en-US" smtClean="0"/>
              <a:t> </a:t>
            </a:r>
            <a:r>
              <a:rPr lang="en-US" err="1" smtClean="0"/>
              <a:t>alteraciones</a:t>
            </a:r>
            <a:r>
              <a:rPr lang="en-US" smtClean="0"/>
              <a:t> </a:t>
            </a:r>
            <a:r>
              <a:rPr lang="en-US" err="1" smtClean="0"/>
              <a:t>ocurren</a:t>
            </a:r>
            <a:r>
              <a:rPr lang="en-US" smtClean="0"/>
              <a:t> </a:t>
            </a:r>
            <a:r>
              <a:rPr lang="en-US" err="1" smtClean="0"/>
              <a:t>por</a:t>
            </a:r>
            <a:r>
              <a:rPr lang="en-US" smtClean="0"/>
              <a:t> </a:t>
            </a:r>
            <a:r>
              <a:rPr lang="en-US" err="1" smtClean="0"/>
              <a:t>cambios</a:t>
            </a:r>
            <a:r>
              <a:rPr lang="en-US" smtClean="0"/>
              <a:t> </a:t>
            </a:r>
            <a:r>
              <a:rPr lang="en-US" err="1" smtClean="0"/>
              <a:t>anatomicos</a:t>
            </a:r>
            <a:r>
              <a:rPr lang="en-US" smtClean="0"/>
              <a:t>, </a:t>
            </a:r>
            <a:r>
              <a:rPr lang="en-US" err="1" smtClean="0"/>
              <a:t>fisiologicos</a:t>
            </a:r>
            <a:r>
              <a:rPr lang="en-US" smtClean="0"/>
              <a:t>, </a:t>
            </a:r>
            <a:r>
              <a:rPr lang="en-US" err="1" smtClean="0"/>
              <a:t>modificaciones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el </a:t>
            </a:r>
            <a:r>
              <a:rPr lang="en-US" err="1" smtClean="0"/>
              <a:t>sistema</a:t>
            </a:r>
            <a:r>
              <a:rPr lang="en-US" smtClean="0"/>
              <a:t> del </a:t>
            </a:r>
            <a:r>
              <a:rPr lang="en-US" err="1" smtClean="0"/>
              <a:t>tiempo</a:t>
            </a:r>
            <a:r>
              <a:rPr lang="en-US" smtClean="0"/>
              <a:t> </a:t>
            </a:r>
            <a:r>
              <a:rPr lang="en-US" err="1" smtClean="0"/>
              <a:t>circadiano</a:t>
            </a:r>
            <a:r>
              <a:rPr lang="en-US" smtClean="0"/>
              <a:t>, </a:t>
            </a:r>
            <a:r>
              <a:rPr lang="en-US" err="1" smtClean="0"/>
              <a:t>mecanismos</a:t>
            </a:r>
            <a:r>
              <a:rPr lang="en-US" smtClean="0"/>
              <a:t> </a:t>
            </a:r>
            <a:r>
              <a:rPr lang="en-US" err="1" smtClean="0"/>
              <a:t>reguladores</a:t>
            </a:r>
            <a:r>
              <a:rPr lang="en-US" smtClean="0"/>
              <a:t> </a:t>
            </a:r>
            <a:r>
              <a:rPr lang="en-US" err="1" smtClean="0"/>
              <a:t>homeostaticos</a:t>
            </a:r>
            <a:r>
              <a:rPr lang="en-US" smtClean="0"/>
              <a:t> y </a:t>
            </a:r>
            <a:r>
              <a:rPr lang="en-US" err="1" smtClean="0"/>
              <a:t>factores</a:t>
            </a:r>
            <a:r>
              <a:rPr lang="en-US" smtClean="0"/>
              <a:t> </a:t>
            </a:r>
            <a:r>
              <a:rPr lang="en-US" err="1" smtClean="0"/>
              <a:t>sociales</a:t>
            </a:r>
            <a:r>
              <a:rPr lang="en-US" smtClean="0"/>
              <a:t>. </a:t>
            </a:r>
            <a:r>
              <a:rPr lang="en-US" baseline="30000" smtClean="0"/>
              <a:t>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err="1" smtClean="0"/>
              <a:t>Ohayon</a:t>
            </a:r>
            <a:r>
              <a:rPr lang="en-US" smtClean="0"/>
              <a:t> et al,  2. </a:t>
            </a:r>
            <a:r>
              <a:rPr lang="en-US" err="1" smtClean="0"/>
              <a:t>Ancoli</a:t>
            </a:r>
            <a:r>
              <a:rPr lang="en-US" smtClean="0"/>
              <a:t> Israel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Cambios</a:t>
            </a:r>
            <a:r>
              <a:rPr lang="en-US" smtClean="0"/>
              <a:t> </a:t>
            </a:r>
            <a:r>
              <a:rPr lang="en-US" err="1" smtClean="0"/>
              <a:t>fisicos</a:t>
            </a:r>
            <a:r>
              <a:rPr lang="en-US" smtClean="0"/>
              <a:t> y </a:t>
            </a:r>
            <a:r>
              <a:rPr lang="en-US" err="1" smtClean="0"/>
              <a:t>fisiologicos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Los </a:t>
            </a:r>
            <a:r>
              <a:rPr lang="en-US" err="1" smtClean="0"/>
              <a:t>cambios</a:t>
            </a:r>
            <a:r>
              <a:rPr lang="en-US" smtClean="0"/>
              <a:t> que </a:t>
            </a:r>
            <a:r>
              <a:rPr lang="en-US" err="1" smtClean="0"/>
              <a:t>ocurren</a:t>
            </a:r>
            <a:r>
              <a:rPr lang="en-US" smtClean="0"/>
              <a:t> el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nucleo</a:t>
            </a:r>
            <a:r>
              <a:rPr lang="en-US" smtClean="0"/>
              <a:t> </a:t>
            </a:r>
            <a:r>
              <a:rPr lang="en-US" err="1" smtClean="0"/>
              <a:t>supraquiasmatico</a:t>
            </a:r>
            <a:r>
              <a:rPr lang="en-US" smtClean="0"/>
              <a:t> (NSQ)</a:t>
            </a:r>
          </a:p>
          <a:p>
            <a:pPr lvl="1"/>
            <a:r>
              <a:rPr lang="en-US" err="1" smtClean="0"/>
              <a:t>Disminuye</a:t>
            </a:r>
            <a:r>
              <a:rPr lang="en-US" smtClean="0"/>
              <a:t> el </a:t>
            </a:r>
            <a:r>
              <a:rPr lang="en-US" err="1" smtClean="0"/>
              <a:t>numero</a:t>
            </a:r>
            <a:r>
              <a:rPr lang="en-US" smtClean="0"/>
              <a:t> de </a:t>
            </a:r>
            <a:r>
              <a:rPr lang="en-US" err="1" smtClean="0"/>
              <a:t>neuronas</a:t>
            </a:r>
            <a:endParaRPr lang="en-US" smtClean="0"/>
          </a:p>
          <a:p>
            <a:pPr lvl="1"/>
            <a:r>
              <a:rPr lang="en-US" err="1" smtClean="0"/>
              <a:t>Disminuye</a:t>
            </a:r>
            <a:r>
              <a:rPr lang="en-US" smtClean="0"/>
              <a:t> la </a:t>
            </a:r>
            <a:r>
              <a:rPr lang="en-US" err="1" smtClean="0"/>
              <a:t>expresion</a:t>
            </a:r>
            <a:r>
              <a:rPr lang="en-US" smtClean="0"/>
              <a:t> </a:t>
            </a:r>
            <a:r>
              <a:rPr lang="en-US" err="1" smtClean="0"/>
              <a:t>genetica</a:t>
            </a:r>
            <a:r>
              <a:rPr lang="en-US" smtClean="0"/>
              <a:t> del </a:t>
            </a:r>
            <a:r>
              <a:rPr lang="en-US" err="1" smtClean="0"/>
              <a:t>marcapaso</a:t>
            </a:r>
            <a:r>
              <a:rPr lang="en-US" smtClean="0"/>
              <a:t> </a:t>
            </a:r>
            <a:r>
              <a:rPr lang="en-US" err="1" smtClean="0"/>
              <a:t>circadiano</a:t>
            </a:r>
            <a:endParaRPr lang="en-US"/>
          </a:p>
          <a:p>
            <a:r>
              <a:rPr lang="en-US" smtClean="0"/>
              <a:t>La </a:t>
            </a:r>
            <a:r>
              <a:rPr lang="en-US" err="1" smtClean="0"/>
              <a:t>transmision</a:t>
            </a:r>
            <a:r>
              <a:rPr lang="en-US" smtClean="0"/>
              <a:t> </a:t>
            </a:r>
            <a:r>
              <a:rPr lang="en-US" err="1" smtClean="0"/>
              <a:t>optica</a:t>
            </a:r>
            <a:r>
              <a:rPr lang="en-US" smtClean="0"/>
              <a:t> que </a:t>
            </a:r>
            <a:r>
              <a:rPr lang="en-US" err="1" smtClean="0"/>
              <a:t>ocurre</a:t>
            </a:r>
            <a:r>
              <a:rPr lang="en-US" smtClean="0"/>
              <a:t> </a:t>
            </a:r>
            <a:r>
              <a:rPr lang="en-US" err="1" smtClean="0"/>
              <a:t>desde</a:t>
            </a:r>
            <a:r>
              <a:rPr lang="en-US" smtClean="0"/>
              <a:t> la retina al NSQ se </a:t>
            </a:r>
            <a:r>
              <a:rPr lang="en-US" err="1" smtClean="0"/>
              <a:t>deteriora</a:t>
            </a:r>
            <a:r>
              <a:rPr lang="en-US" smtClean="0"/>
              <a:t> con la </a:t>
            </a:r>
            <a:r>
              <a:rPr lang="en-US" err="1" smtClean="0"/>
              <a:t>edad</a:t>
            </a:r>
            <a:endParaRPr lang="en-US" smtClean="0"/>
          </a:p>
          <a:p>
            <a:r>
              <a:rPr lang="en-US" smtClean="0"/>
              <a:t>La </a:t>
            </a:r>
            <a:r>
              <a:rPr lang="en-US" err="1" smtClean="0"/>
              <a:t>produccion</a:t>
            </a:r>
            <a:r>
              <a:rPr lang="en-US" smtClean="0"/>
              <a:t> de </a:t>
            </a:r>
            <a:r>
              <a:rPr lang="en-US" err="1" smtClean="0"/>
              <a:t>adenosina</a:t>
            </a:r>
            <a:r>
              <a:rPr lang="en-US" smtClean="0"/>
              <a:t> y </a:t>
            </a:r>
            <a:r>
              <a:rPr lang="en-US" err="1" smtClean="0"/>
              <a:t>melatonina</a:t>
            </a:r>
            <a:r>
              <a:rPr lang="en-US" smtClean="0"/>
              <a:t> </a:t>
            </a:r>
            <a:r>
              <a:rPr lang="en-US" err="1" smtClean="0"/>
              <a:t>disminuyen</a:t>
            </a:r>
            <a:r>
              <a:rPr lang="en-US" smtClean="0"/>
              <a:t>, con lo </a:t>
            </a:r>
            <a:r>
              <a:rPr lang="en-US" err="1" smtClean="0"/>
              <a:t>cual</a:t>
            </a:r>
            <a:r>
              <a:rPr lang="en-US" smtClean="0"/>
              <a:t> </a:t>
            </a:r>
            <a:r>
              <a:rPr lang="en-US" err="1" smtClean="0"/>
              <a:t>disminuye</a:t>
            </a:r>
            <a:r>
              <a:rPr lang="en-US" smtClean="0"/>
              <a:t> la </a:t>
            </a:r>
            <a:r>
              <a:rPr lang="en-US" err="1" smtClean="0"/>
              <a:t>amplitud</a:t>
            </a:r>
            <a:r>
              <a:rPr lang="en-US" smtClean="0"/>
              <a:t> de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ritmos</a:t>
            </a:r>
            <a:r>
              <a:rPr lang="en-US" smtClean="0"/>
              <a:t> </a:t>
            </a:r>
            <a:r>
              <a:rPr lang="en-US" err="1" smtClean="0"/>
              <a:t>circadianos</a:t>
            </a:r>
            <a:r>
              <a:rPr lang="en-US" smtClean="0"/>
              <a:t> forzando al </a:t>
            </a:r>
            <a:r>
              <a:rPr lang="en-US" err="1" smtClean="0"/>
              <a:t>paciente</a:t>
            </a:r>
            <a:r>
              <a:rPr lang="en-US" smtClean="0"/>
              <a:t> a siestas y a </a:t>
            </a:r>
            <a:r>
              <a:rPr lang="en-US" err="1" smtClean="0"/>
              <a:t>una</a:t>
            </a:r>
            <a:r>
              <a:rPr lang="en-US" smtClean="0"/>
              <a:t> </a:t>
            </a:r>
            <a:r>
              <a:rPr lang="en-US" err="1" smtClean="0"/>
              <a:t>disminucion</a:t>
            </a:r>
            <a:r>
              <a:rPr lang="en-US" smtClean="0"/>
              <a:t> de la </a:t>
            </a:r>
            <a:r>
              <a:rPr lang="en-US" err="1" smtClean="0"/>
              <a:t>eficiencia</a:t>
            </a:r>
            <a:r>
              <a:rPr lang="en-US" smtClean="0"/>
              <a:t> del sueño.</a:t>
            </a:r>
            <a:r>
              <a:rPr lang="en-US" baseline="30000" smtClean="0"/>
              <a:t>1</a:t>
            </a:r>
          </a:p>
          <a:p>
            <a:r>
              <a:rPr lang="en-US" err="1" smtClean="0"/>
              <a:t>Aumenta</a:t>
            </a:r>
            <a:r>
              <a:rPr lang="en-US" smtClean="0"/>
              <a:t> el cortisol </a:t>
            </a:r>
            <a:r>
              <a:rPr lang="en-US" err="1" smtClean="0"/>
              <a:t>nocturno</a:t>
            </a:r>
            <a:r>
              <a:rPr lang="en-US" smtClean="0"/>
              <a:t>, </a:t>
            </a:r>
            <a:r>
              <a:rPr lang="en-US" err="1" smtClean="0"/>
              <a:t>causando</a:t>
            </a:r>
            <a:r>
              <a:rPr lang="en-US" smtClean="0"/>
              <a:t> mayor </a:t>
            </a:r>
            <a:r>
              <a:rPr lang="en-US" err="1" smtClean="0"/>
              <a:t>fragmentacion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r>
              <a:rPr lang="en-US" smtClean="0"/>
              <a:t>. </a:t>
            </a:r>
            <a:r>
              <a:rPr lang="en-US" baseline="30000" smtClean="0"/>
              <a:t>2</a:t>
            </a:r>
            <a:endParaRPr lang="en-US" smtClean="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err="1" smtClean="0"/>
              <a:t>Neikryg</a:t>
            </a:r>
            <a:r>
              <a:rPr lang="en-US" smtClean="0"/>
              <a:t>   2. Morgan et 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7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Sincronizadores</a:t>
            </a:r>
            <a:r>
              <a:rPr lang="en-US" smtClean="0"/>
              <a:t> </a:t>
            </a:r>
            <a:r>
              <a:rPr lang="en-US" err="1" smtClean="0"/>
              <a:t>sociales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Trabajo</a:t>
            </a:r>
            <a:endParaRPr lang="en-US" smtClean="0"/>
          </a:p>
          <a:p>
            <a:r>
              <a:rPr lang="en-US" err="1" smtClean="0"/>
              <a:t>Actividades</a:t>
            </a:r>
            <a:r>
              <a:rPr lang="en-US" smtClean="0"/>
              <a:t> </a:t>
            </a:r>
            <a:r>
              <a:rPr lang="en-US" err="1" smtClean="0"/>
              <a:t>sociales</a:t>
            </a:r>
            <a:endParaRPr lang="en-US" smtClean="0"/>
          </a:p>
          <a:p>
            <a:r>
              <a:rPr lang="en-US" err="1" smtClean="0"/>
              <a:t>Sedentarismo</a:t>
            </a:r>
            <a:endParaRPr lang="en-US" smtClean="0"/>
          </a:p>
          <a:p>
            <a:r>
              <a:rPr lang="en-US" err="1" smtClean="0"/>
              <a:t>Comorbilidades</a:t>
            </a:r>
            <a:endParaRPr lang="en-US" smtClean="0"/>
          </a:p>
          <a:p>
            <a:r>
              <a:rPr lang="en-US" err="1" smtClean="0"/>
              <a:t>Cambios</a:t>
            </a:r>
            <a:r>
              <a:rPr lang="en-US" smtClean="0"/>
              <a:t> </a:t>
            </a:r>
            <a:r>
              <a:rPr lang="en-US" err="1" smtClean="0"/>
              <a:t>psicologico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Comorbilidades</a:t>
            </a:r>
            <a:r>
              <a:rPr lang="en-US" smtClean="0"/>
              <a:t> (</a:t>
            </a:r>
            <a:r>
              <a:rPr lang="en-US" err="1" smtClean="0"/>
              <a:t>Insomnio</a:t>
            </a:r>
            <a:r>
              <a:rPr lang="en-US" smtClean="0"/>
              <a:t> </a:t>
            </a:r>
            <a:r>
              <a:rPr lang="en-US" err="1" smtClean="0"/>
              <a:t>comorbido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 smtClean="0"/>
              <a:t>Cardiovasculares</a:t>
            </a:r>
            <a:r>
              <a:rPr lang="en-US" smtClean="0"/>
              <a:t>  (44% post IAM y 37% post AVC)</a:t>
            </a:r>
          </a:p>
          <a:p>
            <a:r>
              <a:rPr lang="en-US" err="1" smtClean="0"/>
              <a:t>Respiratorios</a:t>
            </a:r>
            <a:r>
              <a:rPr lang="en-US" smtClean="0"/>
              <a:t> (27% de </a:t>
            </a:r>
            <a:r>
              <a:rPr lang="en-US" err="1" smtClean="0"/>
              <a:t>pacientes</a:t>
            </a:r>
            <a:r>
              <a:rPr lang="en-US" smtClean="0"/>
              <a:t> con EPOC)</a:t>
            </a:r>
          </a:p>
          <a:p>
            <a:r>
              <a:rPr lang="en-US" smtClean="0"/>
              <a:t>Diabetes (50%)</a:t>
            </a:r>
          </a:p>
          <a:p>
            <a:r>
              <a:rPr lang="en-US" err="1" smtClean="0"/>
              <a:t>Fibromialgia</a:t>
            </a:r>
            <a:r>
              <a:rPr lang="en-US" smtClean="0"/>
              <a:t> (</a:t>
            </a:r>
            <a:r>
              <a:rPr lang="en-US" err="1" smtClean="0"/>
              <a:t>es</a:t>
            </a:r>
            <a:r>
              <a:rPr lang="en-US" smtClean="0"/>
              <a:t> </a:t>
            </a:r>
            <a:r>
              <a:rPr lang="en-US" err="1" smtClean="0"/>
              <a:t>una</a:t>
            </a:r>
            <a:r>
              <a:rPr lang="en-US" smtClean="0"/>
              <a:t> de </a:t>
            </a:r>
            <a:r>
              <a:rPr lang="en-US" err="1" smtClean="0"/>
              <a:t>los</a:t>
            </a:r>
            <a:r>
              <a:rPr lang="en-US" smtClean="0"/>
              <a:t> </a:t>
            </a:r>
            <a:r>
              <a:rPr lang="en-US" err="1" smtClean="0"/>
              <a:t>criterios</a:t>
            </a:r>
            <a:r>
              <a:rPr lang="en-US" smtClean="0"/>
              <a:t> </a:t>
            </a:r>
            <a:r>
              <a:rPr lang="en-US" err="1" smtClean="0"/>
              <a:t>diagnosticos</a:t>
            </a:r>
            <a:r>
              <a:rPr lang="en-US" smtClean="0"/>
              <a:t>)</a:t>
            </a:r>
          </a:p>
          <a:p>
            <a:r>
              <a:rPr lang="en-US" smtClean="0"/>
              <a:t>Cancer (</a:t>
            </a:r>
            <a:r>
              <a:rPr lang="en-US" err="1" smtClean="0"/>
              <a:t>muy</a:t>
            </a:r>
            <a:r>
              <a:rPr lang="en-US" smtClean="0"/>
              <a:t> variable)</a:t>
            </a:r>
          </a:p>
          <a:p>
            <a:r>
              <a:rPr lang="en-US" smtClean="0"/>
              <a:t>Parkinson (81% </a:t>
            </a:r>
            <a:r>
              <a:rPr lang="en-US" err="1" smtClean="0"/>
              <a:t>pueden</a:t>
            </a:r>
            <a:r>
              <a:rPr lang="en-US" smtClean="0"/>
              <a:t> </a:t>
            </a:r>
            <a:r>
              <a:rPr lang="en-US" err="1" smtClean="0"/>
              <a:t>tene</a:t>
            </a:r>
            <a:r>
              <a:rPr lang="en-US" smtClean="0"/>
              <a:t> </a:t>
            </a:r>
            <a:r>
              <a:rPr lang="en-US" err="1" smtClean="0"/>
              <a:t>alguna</a:t>
            </a:r>
            <a:r>
              <a:rPr lang="en-US" smtClean="0"/>
              <a:t> </a:t>
            </a:r>
            <a:r>
              <a:rPr lang="en-US" err="1" smtClean="0"/>
              <a:t>alteracion</a:t>
            </a:r>
            <a:r>
              <a:rPr lang="en-US" smtClean="0"/>
              <a:t> </a:t>
            </a:r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su</a:t>
            </a:r>
            <a:r>
              <a:rPr lang="en-US" smtClean="0"/>
              <a:t> </a:t>
            </a:r>
            <a:r>
              <a:rPr lang="en-US" err="1" smtClean="0"/>
              <a:t>sueño</a:t>
            </a:r>
            <a:r>
              <a:rPr lang="en-US" smtClean="0"/>
              <a:t>)</a:t>
            </a:r>
          </a:p>
          <a:p>
            <a:r>
              <a:rPr lang="en-US" smtClean="0"/>
              <a:t>Alzheimer (44%)</a:t>
            </a:r>
          </a:p>
          <a:p>
            <a:r>
              <a:rPr lang="en-US" err="1" smtClean="0"/>
              <a:t>Depresion</a:t>
            </a:r>
            <a:r>
              <a:rPr lang="en-US"/>
              <a:t> </a:t>
            </a:r>
            <a:r>
              <a:rPr lang="en-US" smtClean="0"/>
              <a:t>/ </a:t>
            </a:r>
            <a:r>
              <a:rPr lang="en-US" err="1" smtClean="0"/>
              <a:t>Ansiedad</a:t>
            </a:r>
            <a:r>
              <a:rPr lang="en-US" smtClean="0"/>
              <a:t> (40%)</a:t>
            </a:r>
          </a:p>
          <a:p>
            <a:r>
              <a:rPr lang="en-US" err="1" smtClean="0"/>
              <a:t>Otros</a:t>
            </a:r>
            <a:r>
              <a:rPr lang="en-US" smtClean="0"/>
              <a:t> </a:t>
            </a:r>
            <a:r>
              <a:rPr lang="en-US" err="1" smtClean="0"/>
              <a:t>trastornos</a:t>
            </a:r>
            <a:r>
              <a:rPr lang="en-US" smtClean="0"/>
              <a:t> del </a:t>
            </a:r>
            <a:r>
              <a:rPr lang="en-US" err="1" smtClean="0"/>
              <a:t>sueño</a:t>
            </a:r>
            <a:r>
              <a:rPr lang="en-US" smtClean="0"/>
              <a:t> </a:t>
            </a:r>
            <a:r>
              <a:rPr lang="en-US" err="1" smtClean="0"/>
              <a:t>asociados</a:t>
            </a:r>
            <a:r>
              <a:rPr lang="en-US" smtClean="0"/>
              <a:t> (AOS, RBD, RLS) </a:t>
            </a:r>
          </a:p>
          <a:p>
            <a:r>
              <a:rPr lang="en-US" err="1" smtClean="0"/>
              <a:t>Farmacos</a:t>
            </a:r>
            <a:r>
              <a:rPr lang="en-US" smtClean="0"/>
              <a:t> (Variable)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Valoracion</a:t>
            </a:r>
            <a:r>
              <a:rPr lang="en-US" smtClean="0"/>
              <a:t> </a:t>
            </a:r>
            <a:r>
              <a:rPr lang="en-US" err="1" smtClean="0"/>
              <a:t>geriatrica</a:t>
            </a:r>
            <a:r>
              <a:rPr lang="en-US" smtClean="0"/>
              <a:t> integral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7886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2066</Words>
  <Application>Microsoft Macintosh PowerPoint</Application>
  <PresentationFormat>Widescreen</PresentationFormat>
  <Paragraphs>280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Calibri Light</vt:lpstr>
      <vt:lpstr>Mangal</vt:lpstr>
      <vt:lpstr>Arial</vt:lpstr>
      <vt:lpstr>Office Theme</vt:lpstr>
      <vt:lpstr>Insomnio: que hacer con la persona adulta mayor con problemas de sueño</vt:lpstr>
      <vt:lpstr>PowerPoint Presentation</vt:lpstr>
      <vt:lpstr>Caracteristicas</vt:lpstr>
      <vt:lpstr>PowerPoint Presentation</vt:lpstr>
      <vt:lpstr>Sueño y envejecimiento</vt:lpstr>
      <vt:lpstr>Cambios fisicos y fisiologicos</vt:lpstr>
      <vt:lpstr>Sincronizadores sociales</vt:lpstr>
      <vt:lpstr>Comorbilidades (Insomnio comorbido)</vt:lpstr>
      <vt:lpstr>Valoracion geriatrica integral</vt:lpstr>
      <vt:lpstr>Don Eustaquio</vt:lpstr>
      <vt:lpstr>Cuadro clinico</vt:lpstr>
      <vt:lpstr>Historia clinica del sueño</vt:lpstr>
      <vt:lpstr>Evaluacion</vt:lpstr>
      <vt:lpstr>Intervenciones para insomnio en el  adulto mayor</vt:lpstr>
      <vt:lpstr>Terapia Cognitiva Conductual</vt:lpstr>
      <vt:lpstr>Terapia cognitivo conductual</vt:lpstr>
      <vt:lpstr>Terapia cognitiva conductual</vt:lpstr>
      <vt:lpstr>Terapia cognitivo conductual</vt:lpstr>
      <vt:lpstr>Terapia cognitivo conductual</vt:lpstr>
      <vt:lpstr>PowerPoint Presentation</vt:lpstr>
      <vt:lpstr>Tratamiento Farmacologico</vt:lpstr>
      <vt:lpstr>      </vt:lpstr>
      <vt:lpstr>Melatonina</vt:lpstr>
      <vt:lpstr>Melatonina AP (Circadin®) vs Placebo</vt:lpstr>
      <vt:lpstr>Ralmeteon</vt:lpstr>
      <vt:lpstr>Agomelatina</vt:lpstr>
      <vt:lpstr>Tasimelteon</vt:lpstr>
      <vt:lpstr>Antihistaminicos 1era Generacion</vt:lpstr>
      <vt:lpstr>Antidepresivos</vt:lpstr>
      <vt:lpstr>Antidepresivos</vt:lpstr>
      <vt:lpstr>Antidepresivos</vt:lpstr>
      <vt:lpstr>Antispicoticos</vt:lpstr>
      <vt:lpstr>Benzodiacepinas</vt:lpstr>
      <vt:lpstr>Benzodiacepinas</vt:lpstr>
      <vt:lpstr>Agonistas de receptor no benzodiacepinicos</vt:lpstr>
      <vt:lpstr>Zolpidem</vt:lpstr>
      <vt:lpstr>Zopiclona</vt:lpstr>
      <vt:lpstr>Antagonistas de Orexinas</vt:lpstr>
      <vt:lpstr>Conclusiones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Jairo Poveda S</dc:creator>
  <cp:lastModifiedBy>Mario Gonzalez C</cp:lastModifiedBy>
  <cp:revision>47</cp:revision>
  <dcterms:created xsi:type="dcterms:W3CDTF">2018-10-02T22:41:29Z</dcterms:created>
  <dcterms:modified xsi:type="dcterms:W3CDTF">2018-11-07T14:05:19Z</dcterms:modified>
</cp:coreProperties>
</file>